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11C_2B1CD6DD.xml" ContentType="application/vnd.ms-powerpoint.comments+xml"/>
  <Override PartName="/ppt/comments/modernComment_1B6_8D8755EC.xml" ContentType="application/vnd.ms-powerpoint.comments+xml"/>
  <Override PartName="/ppt/comments/modernComment_22C_917B48FD.xml" ContentType="application/vnd.ms-powerpoint.comments+xml"/>
  <Override PartName="/ppt/notesSlides/notesSlide1.xml" ContentType="application/vnd.openxmlformats-officedocument.presentationml.notesSlide+xml"/>
  <Override PartName="/ppt/comments/modernComment_21F_7ABD0429.xml" ContentType="application/vnd.ms-powerpoint.comments+xml"/>
  <Override PartName="/ppt/comments/modernComment_1A1_87AF47B4.xml" ContentType="application/vnd.ms-powerpoint.comments+xml"/>
  <Override PartName="/ppt/comments/modernComment_218_327FDF81.xml" ContentType="application/vnd.ms-powerpoint.comments+xml"/>
  <Override PartName="/ppt/comments/modernComment_21E_9D8873F.xml" ContentType="application/vnd.ms-powerpoint.comments+xml"/>
  <Override PartName="/ppt/comments/modernComment_219_F1AA3007.xml" ContentType="application/vnd.ms-powerpoint.comments+xml"/>
  <Override PartName="/ppt/comments/modernComment_1A2_1E702B22.xml" ContentType="application/vnd.ms-powerpoint.comments+xml"/>
  <Override PartName="/ppt/comments/modernComment_228_6B6F63A5.xml" ContentType="application/vnd.ms-powerpoint.comments+xml"/>
  <Override PartName="/ppt/comments/modernComment_229_C3543813.xml" ContentType="application/vnd.ms-powerpoint.comments+xml"/>
  <Override PartName="/ppt/comments/modernComment_22B_A1D7B05.xml" ContentType="application/vnd.ms-powerpoint.comments+xml"/>
  <Override PartName="/ppt/comments/modernComment_21A_257F5D85.xml" ContentType="application/vnd.ms-powerpoint.comments+xml"/>
  <Override PartName="/ppt/comments/modernComment_179_111D38C7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9" r:id="rId1"/>
    <p:sldMasterId id="2147483883" r:id="rId2"/>
  </p:sldMasterIdLst>
  <p:notesMasterIdLst>
    <p:notesMasterId r:id="rId27"/>
  </p:notesMasterIdLst>
  <p:handoutMasterIdLst>
    <p:handoutMasterId r:id="rId28"/>
  </p:handoutMasterIdLst>
  <p:sldIdLst>
    <p:sldId id="284" r:id="rId3"/>
    <p:sldId id="359" r:id="rId4"/>
    <p:sldId id="438" r:id="rId5"/>
    <p:sldId id="415" r:id="rId6"/>
    <p:sldId id="556" r:id="rId7"/>
    <p:sldId id="349" r:id="rId8"/>
    <p:sldId id="549" r:id="rId9"/>
    <p:sldId id="543" r:id="rId10"/>
    <p:sldId id="534" r:id="rId11"/>
    <p:sldId id="417" r:id="rId12"/>
    <p:sldId id="536" r:id="rId13"/>
    <p:sldId id="542" r:id="rId14"/>
    <p:sldId id="537" r:id="rId15"/>
    <p:sldId id="418" r:id="rId16"/>
    <p:sldId id="552" r:id="rId17"/>
    <p:sldId id="546" r:id="rId18"/>
    <p:sldId id="553" r:id="rId19"/>
    <p:sldId id="554" r:id="rId20"/>
    <p:sldId id="555" r:id="rId21"/>
    <p:sldId id="538" r:id="rId22"/>
    <p:sldId id="439" r:id="rId23"/>
    <p:sldId id="539" r:id="rId24"/>
    <p:sldId id="540" r:id="rId25"/>
    <p:sldId id="377" r:id="rId26"/>
  </p:sldIdLst>
  <p:sldSz cx="24382413" cy="13716000"/>
  <p:notesSz cx="6858000" cy="9144000"/>
  <p:defaultTextStyle>
    <a:defPPr>
      <a:defRPr lang="ru-GB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09A7CB-FBD3-E237-2E09-7DF1735F5B8A}" name="Roman Iankovskii" initials="RI" userId="S-1-5-21-640337451-2358132823-4071111388-850892" providerId="AD"/>
  <p188:author id="{EB176CE1-656F-8CE0-D75B-7609145C11E6}" name="Ekaterina Sergeeva" initials="ES" userId="Ekaterina Sergeeva" providerId="None"/>
  <p188:author id="{976BA8E9-77AB-A0D2-99EE-3F1BD252B3FD}" name="vip842" initials="8v" userId="S::vip842@supervip360.onmicrosoft.com::9cf0a690-3592-49f1-8a20-575f364979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F"/>
    <a:srgbClr val="1F1840"/>
    <a:srgbClr val="201749"/>
    <a:srgbClr val="170023"/>
    <a:srgbClr val="FFAFA9"/>
    <a:srgbClr val="7C5FFF"/>
    <a:srgbClr val="9F83FE"/>
    <a:srgbClr val="FF8CA3"/>
    <a:srgbClr val="FFC1A9"/>
    <a:srgbClr val="FFD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6093"/>
  </p:normalViewPr>
  <p:slideViewPr>
    <p:cSldViewPr snapToGrid="0">
      <p:cViewPr>
        <p:scale>
          <a:sx n="25" d="100"/>
          <a:sy n="25" d="100"/>
        </p:scale>
        <p:origin x="932" y="5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5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omments/modernComment_1A1_87AF47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34A5A2-9D27-DD43-BC52-48E015E64908}" authorId="{EB176CE1-656F-8CE0-D75B-7609145C11E6}" status="resolved" created="2026-09-07T10:14:29.81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76411316" sldId="417"/>
      <ac:spMk id="3" creationId="{F427633A-B581-3D28-4A75-CAC6C9D64FAB}"/>
    </ac:deMkLst>
    <p188:txBody>
      <a:bodyPr/>
      <a:lstStyle/>
      <a:p>
        <a:r>
          <a:rPr lang="ru-RU"/>
          <a:t>заголовок увеличить чуть </a:t>
        </a:r>
      </a:p>
    </p188:txBody>
  </p188:cm>
  <p188:cm id="{57B122A7-0952-7347-AFF0-990F06430851}" authorId="{EB176CE1-656F-8CE0-D75B-7609145C11E6}" status="resolved" created="2026-09-07T10:15:22.21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76411316" sldId="417"/>
      <ac:spMk id="8" creationId="{B5D76E66-0CEA-9EAA-A256-973FDC211EA2}"/>
    </ac:deMkLst>
    <p188:txBody>
      <a:bodyPr/>
      <a:lstStyle/>
      <a:p>
        <a:r>
          <a:rPr lang="ru-RU"/>
          <a:t>на плашках сделать какие-то мини иллюстрации по типу лупы и тд - весы по возможности убрать</a:t>
        </a:r>
      </a:p>
    </p188:txBody>
  </p188:cm>
  <p188:cm id="{2932D6A8-C3DF-8842-9E19-52DA61A546FD}" authorId="{EB176CE1-656F-8CE0-D75B-7609145C11E6}" status="resolved" created="2026-09-07T10:15:36.361" complete="100000">
    <pc:sldMkLst xmlns:pc="http://schemas.microsoft.com/office/powerpoint/2013/main/command">
      <pc:docMk/>
      <pc:sldMk cId="2276411316" sldId="417"/>
    </pc:sldMkLst>
    <p188:txBody>
      <a:bodyPr/>
      <a:lstStyle/>
      <a:p>
        <a:r>
          <a:rPr lang="ru-RU"/>
          <a:t>повеселее сделать слайд</a:t>
        </a:r>
      </a:p>
    </p188:txBody>
  </p188:cm>
</p188:cmLst>
</file>

<file path=ppt/comments/modernComment_1A2_1E702B2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6EE08C-BEC1-7444-BC57-1086F53A9745}" authorId="{EB176CE1-656F-8CE0-D75B-7609145C11E6}" status="resolved" created="2026-09-07T11:56:00.061" complete="100000">
    <pc:sldMkLst xmlns:pc="http://schemas.microsoft.com/office/powerpoint/2013/main/command">
      <pc:docMk/>
      <pc:sldMk cId="510667554" sldId="418"/>
    </pc:sldMkLst>
    <p188:replyLst>
      <p188:reply id="{44E5BCE7-917F-C342-A7D6-CB43B3210278}" authorId="{EB176CE1-656F-8CE0-D75B-7609145C11E6}" created="2026-09-07T12:06:15.516">
        <p188:txBody>
          <a:bodyPr/>
          <a:lstStyle/>
          <a:p>
            <a:r>
              <a:rPr lang="ru-RU"/>
              <a:t>про готовые команды отдельный слайд - вставила также сюда фотку 
</a:t>
            </a:r>
          </a:p>
        </p188:txBody>
      </p188:reply>
    </p188:replyLst>
    <p188:txBody>
      <a:bodyPr/>
      <a:lstStyle/>
      <a:p>
        <a:r>
          <a:rPr lang="ru-RU"/>
          <a:t>слева сделать как я вставила картинку - плашки от 1-5 скипнуть , важно - вынести направо (вертикально получится)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7T16:07:50.262" authorId="{976BA8E9-77AB-A0D2-99EE-3F1BD252B3FD}"/>
          </p223:rxn>
        </p223:reactions>
      </p:ext>
    </p188:extLst>
  </p188:cm>
  <p188:cm id="{1728C58F-3FC1-F741-892A-643E8F699990}" authorId="{EB176CE1-656F-8CE0-D75B-7609145C11E6}" status="resolved" created="2026-09-08T11:37:41.267" complete="100000">
    <pc:sldMkLst xmlns:pc="http://schemas.microsoft.com/office/powerpoint/2013/main/command">
      <pc:docMk/>
      <pc:sldMk cId="510667554" sldId="418"/>
    </pc:sldMkLst>
    <p188:txBody>
      <a:bodyPr/>
      <a:lstStyle/>
      <a:p>
        <a:r>
          <a:rPr lang="ru-RU"/>
          <a:t>фон веселее</a:t>
        </a:r>
      </a:p>
    </p188:txBody>
  </p188:cm>
</p188:cmLst>
</file>

<file path=ppt/comments/modernComment_1B6_8D8755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80ACD5C-5B71-B24E-9619-50636CFB070F}" authorId="{EB176CE1-656F-8CE0-D75B-7609145C11E6}" status="resolved" created="2026-09-07T10:09:06.536" complete="100000">
    <pc:sldMkLst xmlns:pc="http://schemas.microsoft.com/office/powerpoint/2013/main/command">
      <pc:docMk/>
      <pc:sldMk cId="2374456812" sldId="438"/>
    </pc:sldMkLst>
    <p188:txBody>
      <a:bodyPr/>
      <a:lstStyle/>
      <a:p>
        <a:r>
          <a:rPr lang="ru-RU"/>
          <a:t>я тут поправила по тексту, нужно проверить все с точки зрения дизайна</a:t>
        </a:r>
      </a:p>
    </p188:txBody>
  </p188:cm>
</p188:cmLst>
</file>

<file path=ppt/comments/modernComment_11C_2B1CD6D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C774AE1-FE9F-1543-822F-829DE63F475F}" authorId="{EB176CE1-656F-8CE0-D75B-7609145C11E6}" status="resolved" created="2026-09-07T09:45:01.51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23310301" sldId="284"/>
      <ac:spMk id="2" creationId="{4E672526-6073-B083-ED28-CD737F21138A}"/>
      <ac:txMk cp="0" len="79">
        <ac:context len="80" hash="1012697745"/>
      </ac:txMk>
    </ac:txMkLst>
    <p188:pos x="15441793" y="1030694"/>
    <p188:txBody>
      <a:bodyPr/>
      <a:lstStyle/>
      <a:p>
        <a:r>
          <a:rPr lang="ru-RU"/>
          <a:t>добавила тему - по дизайну если нужно - можно поправить </a:t>
        </a:r>
      </a:p>
    </p188:txBody>
  </p188:cm>
</p188:cmLst>
</file>

<file path=ppt/comments/modernComment_21A_257F5D8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4E634FA-D3FD-D844-B224-7DF6D729C5A5}" authorId="{EB176CE1-656F-8CE0-D75B-7609145C11E6}" status="resolved" created="2026-09-07T10:16:26.211" complete="100000">
    <pc:sldMkLst xmlns:pc="http://schemas.microsoft.com/office/powerpoint/2013/main/command">
      <pc:docMk/>
      <pc:sldMk cId="629104005" sldId="538"/>
    </pc:sldMkLst>
    <p188:txBody>
      <a:bodyPr/>
      <a:lstStyle/>
      <a:p>
        <a:r>
          <a:rPr lang="ru-RU"/>
          <a:t>тоже пожалуйста без молотка  текст по середине </a:t>
        </a:r>
      </a:p>
    </p188:txBody>
  </p188:cm>
  <p188:cm id="{1059BF14-EC9F-8442-8300-7DCC771FF18D}" authorId="{EB176CE1-656F-8CE0-D75B-7609145C11E6}" status="resolved" created="2026-09-08T07:59:13.970" complete="100000">
    <pc:sldMkLst xmlns:pc="http://schemas.microsoft.com/office/powerpoint/2013/main/command">
      <pc:docMk/>
      <pc:sldMk cId="629104005" sldId="538"/>
    </pc:sldMkLst>
    <p188:txBody>
      <a:bodyPr/>
      <a:lstStyle/>
      <a:p>
        <a:r>
          <a:rPr lang="ru-RU"/>
          <a:t>лого поменьше </a:t>
        </a:r>
      </a:p>
    </p188:txBody>
  </p188:cm>
</p188:cmLst>
</file>

<file path=ppt/comments/modernComment_21E_9D887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440B1B9-6B98-7E4A-B904-963864012E58}" authorId="{EB176CE1-656F-8CE0-D75B-7609145C11E6}" status="resolved" created="2026-09-07T11:36:20.84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5185343" sldId="542"/>
      <ac:spMk id="18" creationId="{CEB33FA2-1B9B-8EB9-CDBD-C2AE7ACE62F5}"/>
    </ac:deMkLst>
    <p188:txBody>
      <a:bodyPr/>
      <a:lstStyle/>
      <a:p>
        <a:r>
          <a:rPr lang="ru-RU"/>
          <a:t>в виде цепочки</a:t>
        </a:r>
      </a:p>
    </p188:txBody>
  </p188:cm>
  <p188:cm id="{8F46D22B-C19A-A443-999A-48EAC2247B03}" authorId="{EB176CE1-656F-8CE0-D75B-7609145C11E6}" status="resolved" created="2026-09-07T11:36:45.82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65185343" sldId="542"/>
      <ac:spMk id="19" creationId="{A6980A50-AA28-11D2-2EE1-CFBD1CB7BAF6}"/>
      <ac:txMk cp="0" len="79">
        <ac:context len="80" hash="2071893980"/>
      </ac:txMk>
    </ac:txMkLst>
    <p188:txBody>
      <a:bodyPr/>
      <a:lstStyle/>
      <a:p>
        <a:r>
          <a:rPr lang="ru-RU"/>
          <a:t>либо скипнуть либо если влезет добавить под схему</a:t>
        </a:r>
      </a:p>
    </p188:txBody>
  </p188:cm>
</p188:cmLst>
</file>

<file path=ppt/comments/modernComment_21F_7ABD042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8CA7AD1-A480-2E4D-988F-A442A9796ACD}" authorId="{EB176CE1-656F-8CE0-D75B-7609145C11E6}" status="resolved" created="2026-09-07T10:12:56.41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59207721" sldId="543"/>
      <ac:spMk id="8" creationId="{47F3741E-2E1A-7269-C9D3-CD35F0F4A315}"/>
      <ac:txMk cp="0">
        <ac:context len="239" hash="2001801487"/>
      </ac:txMk>
    </ac:txMkLst>
    <p188:pos x="7748508" y="1033920"/>
    <p188:txBody>
      <a:bodyPr/>
      <a:lstStyle/>
      <a:p>
        <a:r>
          <a:rPr lang="ru-RU"/>
          <a:t>тут текст давай вот так сократим и поместим вниз: Reasoning-модели лучше справляются со сложными задачами
Разбивают вопрос на шаги, проверяют выводы и удерживают логику анализа. Но не застрахованы от ошибок: неверная исходная посылка может привести к убедительному, но ошибочному выводу.</a:t>
        </a:r>
      </a:p>
    </p188:txBody>
  </p188:cm>
  <p188:cm id="{160F94EC-747A-A24D-89A1-F91FED97FDD0}" authorId="{EB176CE1-656F-8CE0-D75B-7609145C11E6}" status="resolved" created="2026-09-07T10:13:12.44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59207721" sldId="543"/>
      <ac:spMk id="16" creationId="{63B3A9C0-550A-621F-5795-5B14CD70586D}"/>
    </ac:deMkLst>
    <p188:txBody>
      <a:bodyPr/>
      <a:lstStyle/>
      <a:p>
        <a:r>
          <a:rPr lang="ru-RU"/>
          <a:t>эту плашку на весь слайд, возможно ей даже не нужен будет такой фон</a:t>
        </a:r>
      </a:p>
    </p188:txBody>
  </p188:cm>
</p188:cmLst>
</file>

<file path=ppt/comments/modernComment_22B_A1D7B0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30CF930-442C-1947-B351-910434D1140E}" authorId="{EB176CE1-656F-8CE0-D75B-7609145C11E6}" status="resolved" created="2026-09-07T11:30:47.064" complete="100000">
    <pc:sldMkLst xmlns:pc="http://schemas.microsoft.com/office/powerpoint/2013/main/command">
      <pc:docMk/>
      <pc:sldMk cId="2689124870" sldId="545"/>
    </pc:sldMkLst>
    <p188:txBody>
      <a:bodyPr/>
      <a:lstStyle/>
      <a:p>
        <a:r>
          <a:rPr lang="ru-RU"/>
          <a:t>нужен еще вариант этого слайда повеселее и без правого блока - направления на весь слайд и 13 цифрой давай напишем </a:t>
        </a:r>
      </a:p>
    </p188:txBody>
  </p188:cm>
</p188:cmLst>
</file>

<file path=ppt/comments/modernComment_22C_917B48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276369-8AE5-E046-A2D3-0EA8D3FE5C7F}" authorId="{EB176CE1-656F-8CE0-D75B-7609145C11E6}" status="resolved" created="2026-09-08T11:37:02.521">
    <pc:sldMkLst xmlns:pc="http://schemas.microsoft.com/office/powerpoint/2013/main/command">
      <pc:docMk/>
      <pc:sldMk cId="141872609" sldId="544"/>
    </pc:sldMkLst>
    <p188:txBody>
      <a:bodyPr/>
      <a:lstStyle/>
      <a:p>
        <a:r>
          <a:rPr lang="ru-RU"/>
          <a:t>можем тут фон тоже чуть повеселее сделать? </a:t>
        </a:r>
      </a:p>
    </p188:txBody>
  </p188:cm>
  <p188:cm id="{E250D29C-02C1-994F-9E9B-79BE419A70AD}" authorId="{EB176CE1-656F-8CE0-D75B-7609145C11E6}" status="resolved" created="2026-09-08T13:53:54.540">
    <pc:sldMkLst xmlns:pc="http://schemas.microsoft.com/office/powerpoint/2013/main/command">
      <pc:docMk/>
      <pc:sldMk cId="141872609" sldId="544"/>
    </pc:sldMkLst>
    <p188:txBody>
      <a:bodyPr/>
      <a:lstStyle/>
      <a:p>
        <a:r>
          <a:rPr lang="ru-RU"/>
          <a:t>тут нужно как-то слайд пересобрать, белые плашки очень пустые и нужно уменьшить </a:t>
        </a:r>
      </a:p>
    </p188:txBody>
  </p188:cm>
</p188:cmLst>
</file>

<file path=ppt/comments/modernComment_179_111D38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D7B260E-86FF-B44E-9AF0-C726DE6D6F90}" authorId="{EB176CE1-656F-8CE0-D75B-7609145C11E6}" status="resolved" created="2026-09-07T09:44:16.97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7127751" sldId="377"/>
      <ac:spMk id="17" creationId="{A62793C7-B193-DF70-E1B2-8864BFD74D7A}"/>
    </ac:deMkLst>
    <p188:txBody>
      <a:bodyPr/>
      <a:lstStyle/>
      <a:p>
        <a:r>
          <a:rPr lang="ru-RU"/>
          <a:t>сюда спасибо! просто </a:t>
        </a:r>
      </a:p>
    </p188:txBody>
  </p188:cm>
  <p188:cm id="{D718B351-DA53-3342-A97C-FE1B12D34DB3}" authorId="{EB176CE1-656F-8CE0-D75B-7609145C11E6}" status="resolved" created="2026-09-07T09:44:24.83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7127751" sldId="377"/>
      <ac:picMk id="3" creationId="{D334296F-DFDB-CEF3-778F-002993D979C6}"/>
    </ac:deMkLst>
    <p188:txBody>
      <a:bodyPr/>
      <a:lstStyle/>
      <a:p>
        <a:r>
          <a:rPr lang="ru-RU"/>
          <a:t>весы убрать</a:t>
        </a:r>
      </a:p>
    </p188:txBody>
  </p188:cm>
</p188:cmLst>
</file>

<file path=ppt/comments/modernComment_218_327FDF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B9091E1-2F07-C347-9D7C-B0BAF8358513}" authorId="{EB176CE1-656F-8CE0-D75B-7609145C11E6}" status="resolved" created="2026-09-07T10:25:26.113" complete="100000">
    <pc:sldMkLst xmlns:pc="http://schemas.microsoft.com/office/powerpoint/2013/main/command">
      <pc:docMk/>
      <pc:sldMk cId="847241089" sldId="536"/>
    </pc:sldMkLst>
    <p188:replyLst>
      <p188:reply id="{FCC2C77F-5764-4D48-B89A-7E7853336458}" authorId="{EB176CE1-656F-8CE0-D75B-7609145C11E6}" created="2026-09-07T11:58:42.305">
        <p188:txBody>
          <a:bodyPr/>
          <a:lstStyle/>
          <a:p>
            <a:r>
              <a:rPr lang="ru-RU"/>
              <a:t>может просто текст увеличить и все 
</a:t>
            </a:r>
          </a:p>
        </p188:txBody>
      </p188:reply>
      <p188:reply id="{408DAE9A-799D-4491-AA3C-BE745906C965}" authorId="{976BA8E9-77AB-A0D2-99EE-3F1BD252B3FD}" created="2026-09-07T15:04:39.820">
        <p188:txBody>
          <a:bodyPr/>
          <a:lstStyle/>
          <a:p>
            <a:r>
              <a:rPr lang="ru-RU"/>
              <a:t>Я увеличила до 40 пт, но на самом деле для выступлений минимальный кегль 24 используют, а у нас был 32, должно быть хорошо видно</a:t>
            </a:r>
          </a:p>
        </p188:txBody>
      </p188:reply>
    </p188:replyLst>
    <p188:txBody>
      <a:bodyPr/>
      <a:lstStyle/>
      <a:p>
        <a:r>
          <a:rPr lang="ru-RU"/>
          <a:t>это очень мелко для выступления нужно подумать как еще нужно оформить </a:t>
        </a:r>
      </a:p>
    </p188:txBody>
  </p188:cm>
</p188:cmLst>
</file>

<file path=ppt/comments/modernComment_219_F1AA300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2AF1A43-D971-3A42-B791-7F9CE9D00B0D}" authorId="{EB176CE1-656F-8CE0-D75B-7609145C11E6}" status="resolved" created="2026-09-07T11:37:18.192" complete="100000">
    <pc:sldMkLst xmlns:pc="http://schemas.microsoft.com/office/powerpoint/2013/main/command">
      <pc:docMk/>
      <pc:sldMk cId="4054462471" sldId="537"/>
    </pc:sldMkLst>
    <p188:txBody>
      <a:bodyPr/>
      <a:lstStyle/>
      <a:p>
        <a:r>
          <a:rPr lang="ru-RU"/>
          <a:t>убираем молоток, нейоюрист посередине </a:t>
        </a:r>
      </a:p>
    </p188:txBody>
  </p188:cm>
  <p188:cm id="{DDD04B44-C1FB-E240-B278-EEE3AB0E5853}" authorId="{EB176CE1-656F-8CE0-D75B-7609145C11E6}" status="resolved" created="2026-09-08T07:57:23.694" complete="100000">
    <pc:sldMkLst xmlns:pc="http://schemas.microsoft.com/office/powerpoint/2013/main/command">
      <pc:docMk/>
      <pc:sldMk cId="4054462471" sldId="537"/>
    </pc:sldMkLst>
    <p188:txBody>
      <a:bodyPr/>
      <a:lstStyle/>
      <a:p>
        <a:r>
          <a:rPr lang="ru-RU"/>
          <a:t>лого убрать</a:t>
        </a:r>
      </a:p>
    </p188:txBody>
  </p188:cm>
</p188:cmLst>
</file>

<file path=ppt/comments/modernComment_228_6B6F63A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855F0EB-91A4-8E4F-99DE-AC47E2B25EC2}" authorId="{EB176CE1-656F-8CE0-D75B-7609145C11E6}" status="resolved" created="2026-09-08T07:58:25.458" complete="100000">
    <pc:sldMkLst xmlns:pc="http://schemas.microsoft.com/office/powerpoint/2013/main/command">
      <pc:docMk/>
      <pc:sldMk cId="1802462117" sldId="552"/>
    </pc:sldMkLst>
    <p188:txBody>
      <a:bodyPr/>
      <a:lstStyle/>
      <a:p>
        <a:r>
          <a:rPr lang="ru-RU"/>
          <a:t>не очень нравится просто белый фон </a:t>
        </a:r>
      </a:p>
    </p188:txBody>
  </p188:cm>
  <p188:cm id="{8AB88498-4387-8046-8698-CF9B6F16DFFE}" authorId="{EB176CE1-656F-8CE0-D75B-7609145C11E6}" status="resolved" created="2026-09-08T13:57:43.882" complete="100000">
    <pc:sldMkLst xmlns:pc="http://schemas.microsoft.com/office/powerpoint/2013/main/command">
      <pc:docMk/>
      <pc:sldMk cId="1802462117" sldId="552"/>
    </pc:sldMkLst>
    <p188:txBody>
      <a:bodyPr/>
      <a:lstStyle/>
      <a:p>
        <a:r>
          <a:rPr lang="ru-RU"/>
          <a:t>тут тоже надо пересобрать, узкие плашки и много текста, может как на слайде 22 примерно</a:t>
        </a:r>
      </a:p>
    </p188:txBody>
  </p188:cm>
</p188:cmLst>
</file>

<file path=ppt/comments/modernComment_229_C354381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F608863-7199-E345-B26C-51AC4FF02D25}" authorId="{EB176CE1-656F-8CE0-D75B-7609145C11E6}" status="resolved" created="2026-09-08T07:58:49.524" complete="100000">
    <pc:sldMkLst xmlns:pc="http://schemas.microsoft.com/office/powerpoint/2013/main/command">
      <pc:docMk/>
      <pc:sldMk cId="3277076499" sldId="553"/>
    </pc:sldMkLst>
    <p188:txBody>
      <a:bodyPr/>
      <a:lstStyle/>
      <a:p>
        <a:r>
          <a:rPr lang="ru-RU"/>
          <a:t>не нравится просто белый фон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66F5BCB-4D51-5393-5F38-EBADE22400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DEA548-CEC9-79FC-C91A-E66BF241E8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3B172-7411-0C47-9C1C-906A945C7CC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0274B6-C1ED-6CC3-A22E-5CD202819E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A34F4ED-76D8-F699-A206-4F26B6C53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6CF08-184F-7146-BBCC-4D8E30C771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74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9B43F-3CB9-4643-AF1C-94E5DAB15D5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33A46-2CE6-114A-B033-727D14684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74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Body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/>
          </a:p>
          <a:p>
            <a:endParaRPr/>
          </a:p>
          <a:p>
            <a:r>
              <a:rPr lang="ru-RU" sz="1200">
                <a:latin typeface="Arial"/>
              </a:rPr>
              <a:t>— ПРОИСХОЖДЕНИЕ СЛАЙДА —</a:t>
            </a:r>
          </a:p>
          <a:p>
            <a:r>
              <a:rPr lang="ru-RU" sz="1200">
                <a:latin typeface="Arial"/>
              </a:rPr>
              <a:t>Сводная презентация: слайд 94 из 144.</a:t>
            </a:r>
          </a:p>
          <a:p>
            <a:r>
              <a:rPr lang="ru-RU" sz="1200">
                <a:latin typeface="Arial"/>
              </a:rPr>
              <a:t>Источник: Лекция_ВШГА_МГУ_27.06_РЯ_v2.pptx</a:t>
            </a:r>
          </a:p>
          <a:p>
            <a:r>
              <a:rPr lang="ru-RU" sz="1200">
                <a:latin typeface="Arial"/>
              </a:rPr>
              <a:t>Исходный слайд: 6. Последнее сохранение PPTX: 2026-06-27T09:19:47Z.</a:t>
            </a:r>
          </a:p>
          <a:p>
            <a:r>
              <a:rPr lang="ru-RU" sz="1200">
                <a:latin typeface="Arial"/>
              </a:rPr>
              <a:t>Раздел: Приложение A. Практика работы с ИИ.</a:t>
            </a:r>
          </a:p>
          <a:p>
            <a:r>
              <a:rPr lang="ru-RU" sz="1200">
                <a:latin typeface="Arial"/>
              </a:rPr>
              <a:t>Статус в источнике: видимый.</a:t>
            </a:r>
          </a:p>
          <a:p>
            <a:r>
              <a:rPr lang="ru-RU" sz="1200">
                <a:latin typeface="Arial"/>
              </a:rPr>
              <a:t>Содержательные формулировки и данные перенесены из источника; внешняя проверка не выполнялась.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489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1" userDrawn="1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orient="horz" pos="170" userDrawn="1">
          <p15:clr>
            <a:srgbClr val="FBAE40"/>
          </p15:clr>
        </p15:guide>
        <p15:guide id="32" orient="horz" pos="8425" userDrawn="1">
          <p15:clr>
            <a:srgbClr val="FBAE40"/>
          </p15:clr>
        </p15:guide>
        <p15:guide id="33" pos="15164" userDrawn="1">
          <p15:clr>
            <a:srgbClr val="FBAE40"/>
          </p15:clr>
        </p15:guide>
        <p15:guide id="34" pos="1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Изображение выглядит как размытие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6FF3F0C-9976-56F3-C387-41655B07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" y="857"/>
            <a:ext cx="24379681" cy="1371428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AF94CEC-345E-C4DF-2127-FF3D0B4A53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6032" y="6400800"/>
            <a:ext cx="15361445" cy="33480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460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AI-</a:t>
            </a:r>
            <a:r>
              <a:rPr lang="ru-RU" dirty="0"/>
              <a:t>помощник </a:t>
            </a:r>
            <a:br>
              <a:rPr lang="ru-RU" dirty="0"/>
            </a:br>
            <a:r>
              <a:rPr lang="ru-RU" dirty="0"/>
              <a:t>для юристов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374F06C-371E-8441-B3B6-46C3ACDBF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5100" y="10771258"/>
            <a:ext cx="16360775" cy="1725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Сервис на базе искусственного интеллекта для профессиональных юристов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52BD5C1-3F03-E40C-1C10-7630C946C7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032" y="1004342"/>
            <a:ext cx="6665222" cy="88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58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0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5164" userDrawn="1">
          <p15:clr>
            <a:srgbClr val="FBAE40"/>
          </p15:clr>
        </p15:guide>
        <p15:guide id="32" pos="173" userDrawn="1">
          <p15:clr>
            <a:srgbClr val="FBAE40"/>
          </p15:clr>
        </p15:guide>
        <p15:guide id="33" orient="horz" pos="8448" userDrawn="1">
          <p15:clr>
            <a:srgbClr val="FBAE40"/>
          </p15:clr>
        </p15:guide>
        <p15:guide id="34" orient="horz" pos="1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F928A5AE-9E30-0ED3-4111-2AAA178858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" y="857"/>
            <a:ext cx="24381682" cy="137142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1062DE-0852-9CFD-F4BA-CD3DFAB0B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101" y="1033881"/>
            <a:ext cx="8526060" cy="888887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AF94CEC-345E-C4DF-2127-FF3D0B4A53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6032" y="6400800"/>
            <a:ext cx="15361445" cy="33480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lang="ru-RU" sz="14600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AI-</a:t>
            </a:r>
            <a:r>
              <a:rPr lang="ru-RU" dirty="0"/>
              <a:t>помощник </a:t>
            </a:r>
            <a:br>
              <a:rPr lang="ru-RU" dirty="0"/>
            </a:br>
            <a:r>
              <a:rPr lang="ru-RU" dirty="0"/>
              <a:t>для юристов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374F06C-371E-8441-B3B6-46C3ACDBF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5100" y="10771258"/>
            <a:ext cx="16360775" cy="1725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Сервис на базе искусственного интеллекта для профессиональных юристов</a:t>
            </a:r>
          </a:p>
        </p:txBody>
      </p:sp>
    </p:spTree>
    <p:extLst>
      <p:ext uri="{BB962C8B-B14F-4D97-AF65-F5344CB8AC3E}">
        <p14:creationId xmlns:p14="http://schemas.microsoft.com/office/powerpoint/2010/main" val="1777227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0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5164" userDrawn="1">
          <p15:clr>
            <a:srgbClr val="FBAE40"/>
          </p15:clr>
        </p15:guide>
        <p15:guide id="32" pos="173" userDrawn="1">
          <p15:clr>
            <a:srgbClr val="FBAE40"/>
          </p15:clr>
        </p15:guide>
        <p15:guide id="33" orient="horz" pos="8448" userDrawn="1">
          <p15:clr>
            <a:srgbClr val="FBAE40"/>
          </p15:clr>
        </p15:guide>
        <p15:guide id="34" orient="horz" pos="1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1EE71-C934-FE80-05C4-139B98F3D3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032" y="1004342"/>
            <a:ext cx="6665222" cy="885417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9277" y="7924800"/>
            <a:ext cx="12386422" cy="243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sz="9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Разделительный подзаголовок</a:t>
            </a:r>
          </a:p>
        </p:txBody>
      </p:sp>
      <p:sp>
        <p:nvSpPr>
          <p:cNvPr id="3" name="Текст 15">
            <a:extLst>
              <a:ext uri="{FF2B5EF4-FFF2-40B4-BE49-F238E27FC236}">
                <a16:creationId xmlns:a16="http://schemas.microsoft.com/office/drawing/2014/main" id="{1845B393-323B-3663-47A9-CAFF31966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033" y="10854812"/>
            <a:ext cx="11788956" cy="12192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800" kern="12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786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5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95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9277" y="7924800"/>
            <a:ext cx="12386422" cy="243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sz="9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Разделительный подзаголовок</a:t>
            </a:r>
          </a:p>
        </p:txBody>
      </p:sp>
      <p:sp>
        <p:nvSpPr>
          <p:cNvPr id="3" name="Текст 15">
            <a:extLst>
              <a:ext uri="{FF2B5EF4-FFF2-40B4-BE49-F238E27FC236}">
                <a16:creationId xmlns:a16="http://schemas.microsoft.com/office/drawing/2014/main" id="{1845B393-323B-3663-47A9-CAFF31966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033" y="10854812"/>
            <a:ext cx="11788956" cy="12192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800" kern="12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74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5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95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стались вопро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5100" y="7772400"/>
            <a:ext cx="16663988" cy="4724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None/>
              <a:defRPr lang="ru-RU" sz="199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Остались вопросы? </a:t>
            </a:r>
          </a:p>
        </p:txBody>
      </p:sp>
    </p:spTree>
    <p:extLst>
      <p:ext uri="{BB962C8B-B14F-4D97-AF65-F5344CB8AC3E}">
        <p14:creationId xmlns:p14="http://schemas.microsoft.com/office/powerpoint/2010/main" val="4252704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5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95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407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449" y="1219200"/>
            <a:ext cx="17868900" cy="3962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None/>
              <a:defRPr lang="ru-RU" sz="16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Узнать больше </a:t>
            </a:r>
            <a:br>
              <a:rPr lang="ru-RU" dirty="0"/>
            </a:br>
            <a:r>
              <a:rPr lang="ru-RU" dirty="0"/>
              <a:t>о Нейроюристе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4C08414-B218-32B3-FE0F-1A86A39CED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00" y="9326880"/>
            <a:ext cx="11639665" cy="7315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6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Андрей Лысенко 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6634DB32-35F1-DFCB-D4F3-0FBE2DC44F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41449" y="9235440"/>
            <a:ext cx="1804820" cy="1805421"/>
          </a:xfrm>
          <a:prstGeom prst="ellipse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3600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DECAD78-E217-82DA-398A-4B6AACBAC2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62348" y="10419794"/>
            <a:ext cx="11506202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4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Руководитель продаж Нейроюрист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D44318CB-7627-B3C0-7B95-F1A2F3E382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1449" y="11971823"/>
            <a:ext cx="3324227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32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8 (916) 078 03 72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D40DA22-CFAB-2338-CA06-52B6B4BE7B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02" y="11971823"/>
            <a:ext cx="6545063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32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andreylysenko@yandex-team.ru</a:t>
            </a:r>
          </a:p>
        </p:txBody>
      </p:sp>
    </p:spTree>
    <p:extLst>
      <p:ext uri="{BB962C8B-B14F-4D97-AF65-F5344CB8AC3E}">
        <p14:creationId xmlns:p14="http://schemas.microsoft.com/office/powerpoint/2010/main" val="191688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194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5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95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 несколь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3CB643-330B-D510-48D4-2851A43BF114}"/>
              </a:ext>
            </a:extLst>
          </p:cNvPr>
          <p:cNvSpPr/>
          <p:nvPr userDrawn="1"/>
        </p:nvSpPr>
        <p:spPr>
          <a:xfrm>
            <a:off x="143510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427F0EC-BF42-EB0C-B949-1741402BFFA2}"/>
              </a:ext>
            </a:extLst>
          </p:cNvPr>
          <p:cNvSpPr/>
          <p:nvPr userDrawn="1"/>
        </p:nvSpPr>
        <p:spPr>
          <a:xfrm>
            <a:off x="870585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029CD7D-5768-0919-BD03-1E9E74C4559C}"/>
              </a:ext>
            </a:extLst>
          </p:cNvPr>
          <p:cNvSpPr/>
          <p:nvPr userDrawn="1"/>
        </p:nvSpPr>
        <p:spPr>
          <a:xfrm>
            <a:off x="1597660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2A29AADB-BCC1-1807-0CA7-464AB9D9C0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1481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56A6BC61-75A6-39C5-1BBE-16AEE3194A9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310688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3F0D5DD-F76E-7D7A-D341-594B1DBE993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39938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21" name="Рисунок 18">
            <a:extLst>
              <a:ext uri="{FF2B5EF4-FFF2-40B4-BE49-F238E27FC236}">
                <a16:creationId xmlns:a16="http://schemas.microsoft.com/office/drawing/2014/main" id="{600CCA4F-A9A8-7C36-EA9A-8FE5F2137FA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039145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2A40AC01-008A-33CA-5B53-FDF7D2B5D58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583025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859B20F9-ECD8-364C-7FA8-904E778DA9D6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6582232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</p:spTree>
    <p:extLst>
      <p:ext uri="{BB962C8B-B14F-4D97-AF65-F5344CB8AC3E}">
        <p14:creationId xmlns:p14="http://schemas.microsoft.com/office/powerpoint/2010/main" val="1047121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криншот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3CB643-330B-D510-48D4-2851A43BF114}"/>
              </a:ext>
            </a:extLst>
          </p:cNvPr>
          <p:cNvSpPr/>
          <p:nvPr userDrawn="1"/>
        </p:nvSpPr>
        <p:spPr>
          <a:xfrm>
            <a:off x="1435099" y="3048000"/>
            <a:ext cx="21512213" cy="9448800"/>
          </a:xfrm>
          <a:prstGeom prst="roundRect">
            <a:avLst>
              <a:gd name="adj" fmla="val 30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55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скриншо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B5FBCDD-4A67-084F-B391-156C8A180AA6}"/>
              </a:ext>
            </a:extLst>
          </p:cNvPr>
          <p:cNvSpPr/>
          <p:nvPr userDrawn="1"/>
        </p:nvSpPr>
        <p:spPr>
          <a:xfrm>
            <a:off x="274638" y="304800"/>
            <a:ext cx="23798212" cy="13106400"/>
          </a:xfrm>
          <a:prstGeom prst="roundRect">
            <a:avLst>
              <a:gd name="adj" fmla="val 299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57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дже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0569690-D634-31CB-A099-67FBFA6F5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25FE2A8-710B-40D4-94FF-FDF742658F91}"/>
              </a:ext>
            </a:extLst>
          </p:cNvPr>
          <p:cNvSpPr/>
          <p:nvPr userDrawn="1"/>
        </p:nvSpPr>
        <p:spPr>
          <a:xfrm>
            <a:off x="304798" y="304800"/>
            <a:ext cx="16884651" cy="13106402"/>
          </a:xfrm>
          <a:prstGeom prst="roundRect">
            <a:avLst>
              <a:gd name="adj" fmla="val 222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5AE80167-A54A-7959-9930-ECE79AA7AF60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2824941" y="405654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745B1D04-74E9-496D-C328-BD90F2D9A3F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097279" y="4079557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8" name="Текст 15">
            <a:extLst>
              <a:ext uri="{FF2B5EF4-FFF2-40B4-BE49-F238E27FC236}">
                <a16:creationId xmlns:a16="http://schemas.microsoft.com/office/drawing/2014/main" id="{53570221-5035-C05E-B45D-77DE34568A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97279" y="7101796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0" name="Текст 15">
            <a:extLst>
              <a:ext uri="{FF2B5EF4-FFF2-40B4-BE49-F238E27FC236}">
                <a16:creationId xmlns:a16="http://schemas.microsoft.com/office/drawing/2014/main" id="{0B65AE57-E9E7-D044-2358-36465337F6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097279" y="10170490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6" name="Текст 15">
            <a:extLst>
              <a:ext uri="{FF2B5EF4-FFF2-40B4-BE49-F238E27FC236}">
                <a16:creationId xmlns:a16="http://schemas.microsoft.com/office/drawing/2014/main" id="{39F3BF8A-A822-7384-0D85-8203FD024B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24941" y="7101796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8" name="Текст 15">
            <a:extLst>
              <a:ext uri="{FF2B5EF4-FFF2-40B4-BE49-F238E27FC236}">
                <a16:creationId xmlns:a16="http://schemas.microsoft.com/office/drawing/2014/main" id="{FDFF617A-D04C-5AAE-B291-EF14D2DC71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824941" y="10170490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371571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14" userDrawn="1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дженд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8DA852AA-8034-A96D-3DCF-59E24A5B3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94F9ADD-68DF-EE79-D9D9-DAB2F37D192C}"/>
              </a:ext>
            </a:extLst>
          </p:cNvPr>
          <p:cNvSpPr/>
          <p:nvPr userDrawn="1"/>
        </p:nvSpPr>
        <p:spPr>
          <a:xfrm>
            <a:off x="10525125" y="304799"/>
            <a:ext cx="13554075" cy="13106402"/>
          </a:xfrm>
          <a:prstGeom prst="roundRect">
            <a:avLst>
              <a:gd name="adj" fmla="val 222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F076967-43DE-0B1B-B117-F5C6B30F446C}"/>
              </a:ext>
            </a:extLst>
          </p:cNvPr>
          <p:cNvCxnSpPr/>
          <p:nvPr userDrawn="1"/>
        </p:nvCxnSpPr>
        <p:spPr>
          <a:xfrm>
            <a:off x="11326466" y="3090525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6106827-C251-0D27-C117-63442392D8CA}"/>
              </a:ext>
            </a:extLst>
          </p:cNvPr>
          <p:cNvCxnSpPr/>
          <p:nvPr userDrawn="1"/>
        </p:nvCxnSpPr>
        <p:spPr>
          <a:xfrm>
            <a:off x="11326466" y="5602174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E0D35BE-594A-1137-BDDE-B02EDCDFA58B}"/>
              </a:ext>
            </a:extLst>
          </p:cNvPr>
          <p:cNvCxnSpPr/>
          <p:nvPr userDrawn="1"/>
        </p:nvCxnSpPr>
        <p:spPr>
          <a:xfrm>
            <a:off x="11326466" y="8113823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B06437B-9FB3-BD46-0251-6A2E6C1B4872}"/>
              </a:ext>
            </a:extLst>
          </p:cNvPr>
          <p:cNvCxnSpPr/>
          <p:nvPr userDrawn="1"/>
        </p:nvCxnSpPr>
        <p:spPr>
          <a:xfrm>
            <a:off x="11326466" y="10625472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Текст 15">
            <a:extLst>
              <a:ext uri="{FF2B5EF4-FFF2-40B4-BE49-F238E27FC236}">
                <a16:creationId xmlns:a16="http://schemas.microsoft.com/office/drawing/2014/main" id="{7A98F695-5491-A279-EC60-2AAB98661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974856" y="1311481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1CECA06D-2BB9-8119-1D12-12F8BF5108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974856" y="382312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7" name="Текст 15">
            <a:extLst>
              <a:ext uri="{FF2B5EF4-FFF2-40B4-BE49-F238E27FC236}">
                <a16:creationId xmlns:a16="http://schemas.microsoft.com/office/drawing/2014/main" id="{258B3EC1-AA70-0A25-71CA-CAEBC5BE2D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974856" y="633477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7ABA38FA-1F84-10F0-25CD-7C7A5B149D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974856" y="8846427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228352FA-F0A9-BFF6-437A-CA972522CE3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974856" y="1135807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B8EA42FD-2A43-1AC5-4F3E-024B47840B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31112" y="134225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26171C5C-0195-328B-8074-3601F028B2F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529735" y="385390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FB50914C-7253-5547-B806-83EA475AFE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528358" y="636555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E6F39213-E89C-7576-1556-3F7FF3A5850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526981" y="887720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F61D6306-7628-3F29-5168-8017042666A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525604" y="11388857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6" name="Текст 13">
            <a:extLst>
              <a:ext uri="{FF2B5EF4-FFF2-40B4-BE49-F238E27FC236}">
                <a16:creationId xmlns:a16="http://schemas.microsoft.com/office/drawing/2014/main" id="{A4C33C2E-6991-D52F-7B60-BF094F7D39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37" name="Текст 13">
            <a:extLst>
              <a:ext uri="{FF2B5EF4-FFF2-40B4-BE49-F238E27FC236}">
                <a16:creationId xmlns:a16="http://schemas.microsoft.com/office/drawing/2014/main" id="{AE50DC3D-8225-D323-357E-4DCC94EE4E3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2776011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14" userDrawn="1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Важн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A64BCC-F823-2756-4202-F77C61BBAE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24382413" cy="13716000"/>
          </a:xfrm>
          <a:prstGeom prst="rect">
            <a:avLst/>
          </a:prstGeom>
        </p:spPr>
      </p:pic>
      <p:sp>
        <p:nvSpPr>
          <p:cNvPr id="15" name="Заголовок 9">
            <a:extLst>
              <a:ext uri="{FF2B5EF4-FFF2-40B4-BE49-F238E27FC236}">
                <a16:creationId xmlns:a16="http://schemas.microsoft.com/office/drawing/2014/main" id="{8DCDF1F0-96AA-EF7E-EE48-3557AFED4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5100" y="1230068"/>
            <a:ext cx="19047620" cy="82985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None/>
              <a:defRPr lang="ru-RU" sz="138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Важная мысль или цитата на весь слайд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3B473AF-0288-1564-616E-BC5BC1EE3D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5582" y="11071347"/>
            <a:ext cx="19007138" cy="14145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4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52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954F72"/>
          </p15:clr>
        </p15:guide>
        <p15:guide id="2" pos="15359" userDrawn="1">
          <p15:clr>
            <a:srgbClr val="954F72"/>
          </p15:clr>
        </p15:guide>
        <p15:guide id="3" pos="904" userDrawn="1">
          <p15:clr>
            <a:srgbClr val="954F72"/>
          </p15:clr>
        </p15:guide>
        <p15:guide id="4" pos="1857" userDrawn="1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 userDrawn="1">
          <p15:clr>
            <a:srgbClr val="954F72"/>
          </p15:clr>
        </p15:guide>
        <p15:guide id="7" pos="3212" userDrawn="1">
          <p15:clr>
            <a:srgbClr val="954F72"/>
          </p15:clr>
        </p15:guide>
        <p15:guide id="8" pos="4147" userDrawn="1">
          <p15:clr>
            <a:srgbClr val="954F72"/>
          </p15:clr>
        </p15:guide>
        <p15:guide id="9" pos="4339" userDrawn="1">
          <p15:clr>
            <a:srgbClr val="954F72"/>
          </p15:clr>
        </p15:guide>
        <p15:guide id="10" pos="5293" userDrawn="1">
          <p15:clr>
            <a:srgbClr val="954F72"/>
          </p15:clr>
        </p15:guide>
        <p15:guide id="11" pos="5485" userDrawn="1">
          <p15:clr>
            <a:srgbClr val="954F72"/>
          </p15:clr>
        </p15:guide>
        <p15:guide id="12" pos="6438" userDrawn="1">
          <p15:clr>
            <a:srgbClr val="954F72"/>
          </p15:clr>
        </p15:guide>
        <p15:guide id="13" pos="6630" userDrawn="1">
          <p15:clr>
            <a:srgbClr val="954F72"/>
          </p15:clr>
        </p15:guide>
        <p15:guide id="14" pos="7583" userDrawn="1">
          <p15:clr>
            <a:srgbClr val="954F72"/>
          </p15:clr>
        </p15:guide>
        <p15:guide id="15" pos="7775" userDrawn="1">
          <p15:clr>
            <a:srgbClr val="954F72"/>
          </p15:clr>
        </p15:guide>
        <p15:guide id="16" pos="8728" userDrawn="1">
          <p15:clr>
            <a:srgbClr val="954F72"/>
          </p15:clr>
        </p15:guide>
        <p15:guide id="17" pos="8920" userDrawn="1">
          <p15:clr>
            <a:srgbClr val="954F72"/>
          </p15:clr>
        </p15:guide>
        <p15:guide id="18" pos="9874" userDrawn="1">
          <p15:clr>
            <a:srgbClr val="954F72"/>
          </p15:clr>
        </p15:guide>
        <p15:guide id="19" pos="10061" userDrawn="1">
          <p15:clr>
            <a:srgbClr val="954F72"/>
          </p15:clr>
        </p15:guide>
        <p15:guide id="20" pos="11019" userDrawn="1">
          <p15:clr>
            <a:srgbClr val="954F72"/>
          </p15:clr>
        </p15:guide>
        <p15:guide id="21" pos="11211" userDrawn="1">
          <p15:clr>
            <a:srgbClr val="954F72"/>
          </p15:clr>
        </p15:guide>
        <p15:guide id="22" pos="12164" userDrawn="1">
          <p15:clr>
            <a:srgbClr val="954F72"/>
          </p15:clr>
        </p15:guide>
        <p15:guide id="23" pos="12356" userDrawn="1">
          <p15:clr>
            <a:srgbClr val="954F72"/>
          </p15:clr>
        </p15:guide>
        <p15:guide id="24" pos="13309" userDrawn="1">
          <p15:clr>
            <a:srgbClr val="954F72"/>
          </p15:clr>
        </p15:guide>
        <p15:guide id="25" pos="13501" userDrawn="1">
          <p15:clr>
            <a:srgbClr val="954F72"/>
          </p15:clr>
        </p15:guide>
        <p15:guide id="26" pos="14455" userDrawn="1">
          <p15:clr>
            <a:srgbClr val="954F72"/>
          </p15:clr>
        </p15:guide>
        <p15:guide id="27" orient="horz" userDrawn="1">
          <p15:clr>
            <a:srgbClr val="954F72"/>
          </p15:clr>
        </p15:guide>
        <p15:guide id="28" orient="horz" pos="8640" userDrawn="1">
          <p15:clr>
            <a:srgbClr val="954F72"/>
          </p15:clr>
        </p15:guide>
        <p15:guide id="29" orient="horz" pos="768" userDrawn="1">
          <p15:clr>
            <a:srgbClr val="954F72"/>
          </p15:clr>
        </p15:guide>
        <p15:guide id="30" orient="horz" pos="7872" userDrawn="1">
          <p15:clr>
            <a:srgbClr val="954F72"/>
          </p15:clr>
        </p15:guide>
        <p15:guide id="31" pos="15164" userDrawn="1">
          <p15:clr>
            <a:srgbClr val="FBAE40"/>
          </p15:clr>
        </p15:guide>
        <p15:guide id="32" pos="195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сновной слайд без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1789025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099" y="3352800"/>
            <a:ext cx="10604501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2342813" y="3369214"/>
            <a:ext cx="10601325" cy="9127586"/>
          </a:xfrm>
          <a:prstGeom prst="roundRect">
            <a:avLst>
              <a:gd name="adj" fmla="val 3200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5E817A09-315C-2717-829D-9DFC197BF5E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Подписка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2950907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E53A5B0D-31D0-69A1-2A41-2617BA0961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50907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2068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099" y="3352800"/>
            <a:ext cx="10604501" cy="9144000"/>
          </a:xfrm>
          <a:prstGeom prst="roundRect">
            <a:avLst>
              <a:gd name="adj" fmla="val 319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2342813" y="3369214"/>
            <a:ext cx="10601325" cy="9127586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2950907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" name="Текст 23">
            <a:extLst>
              <a:ext uri="{FF2B5EF4-FFF2-40B4-BE49-F238E27FC236}">
                <a16:creationId xmlns:a16="http://schemas.microsoft.com/office/drawing/2014/main" id="{0FD4CFC3-FE1F-023D-2397-27FD24AD30C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1072949F-AFAC-4236-70FF-4544B40722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2950907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01655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709233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ри текстовых блока с нумерацией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4904CD7-47D8-0A98-B9EB-1FD6DB1C87A7}"/>
              </a:ext>
            </a:extLst>
          </p:cNvPr>
          <p:cNvSpPr/>
          <p:nvPr userDrawn="1"/>
        </p:nvSpPr>
        <p:spPr>
          <a:xfrm>
            <a:off x="2041606" y="3989936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1B79CDB-E3E5-D65E-2D07-3147F0E746E4}"/>
              </a:ext>
            </a:extLst>
          </p:cNvPr>
          <p:cNvSpPr/>
          <p:nvPr userDrawn="1"/>
        </p:nvSpPr>
        <p:spPr>
          <a:xfrm>
            <a:off x="9312275" y="3985410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D34CE4-92F5-FCF4-34AF-C3B72D944F48}"/>
              </a:ext>
            </a:extLst>
          </p:cNvPr>
          <p:cNvSpPr/>
          <p:nvPr userDrawn="1"/>
        </p:nvSpPr>
        <p:spPr>
          <a:xfrm>
            <a:off x="16583025" y="3985410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0E4517E6-2A97-6DA9-AA4C-3FA29AB1730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6B2ED392-1CEF-91D2-1C0E-5BC81FFBA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A8FFA48D-496A-B921-489E-BBA31513A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493244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50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2922300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124259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9038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2030427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Основной слайд без текста_градиент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705888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Основной слайд без текста_градиент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1" name="Скругленный прямоугольник 29">
            <a:extLst>
              <a:ext uri="{FF2B5EF4-FFF2-40B4-BE49-F238E27FC236}">
                <a16:creationId xmlns:a16="http://schemas.microsoft.com/office/drawing/2014/main" id="{7A486134-C091-7D54-0E54-C0A22D3C9276}"/>
              </a:ext>
            </a:extLst>
          </p:cNvPr>
          <p:cNvSpPr/>
          <p:nvPr userDrawn="1"/>
        </p:nvSpPr>
        <p:spPr>
          <a:xfrm>
            <a:off x="5111000" y="4887676"/>
            <a:ext cx="3297600" cy="3672000"/>
          </a:xfrm>
          <a:prstGeom prst="roundRect">
            <a:avLst>
              <a:gd name="adj" fmla="val 8327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Скругленный прямоугольник 32">
            <a:extLst>
              <a:ext uri="{FF2B5EF4-FFF2-40B4-BE49-F238E27FC236}">
                <a16:creationId xmlns:a16="http://schemas.microsoft.com/office/drawing/2014/main" id="{101C070D-0F47-8FBA-F9D9-E92C7AF14970}"/>
              </a:ext>
            </a:extLst>
          </p:cNvPr>
          <p:cNvSpPr/>
          <p:nvPr userDrawn="1"/>
        </p:nvSpPr>
        <p:spPr>
          <a:xfrm>
            <a:off x="1475749" y="4887678"/>
            <a:ext cx="3297864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Скругленный прямоугольник 35">
            <a:extLst>
              <a:ext uri="{FF2B5EF4-FFF2-40B4-BE49-F238E27FC236}">
                <a16:creationId xmlns:a16="http://schemas.microsoft.com/office/drawing/2014/main" id="{400F40F8-A27B-F0AC-FA24-7EFE25A902D9}"/>
              </a:ext>
            </a:extLst>
          </p:cNvPr>
          <p:cNvSpPr/>
          <p:nvPr userDrawn="1"/>
        </p:nvSpPr>
        <p:spPr>
          <a:xfrm>
            <a:off x="16015961" y="4887676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Скругленный прямоугольник 41">
            <a:extLst>
              <a:ext uri="{FF2B5EF4-FFF2-40B4-BE49-F238E27FC236}">
                <a16:creationId xmlns:a16="http://schemas.microsoft.com/office/drawing/2014/main" id="{36BD2E6D-9917-1539-2FE9-D8055C675B36}"/>
              </a:ext>
            </a:extLst>
          </p:cNvPr>
          <p:cNvSpPr/>
          <p:nvPr userDrawn="1"/>
        </p:nvSpPr>
        <p:spPr>
          <a:xfrm>
            <a:off x="12380974" y="4887676"/>
            <a:ext cx="3297600" cy="3672000"/>
          </a:xfrm>
          <a:prstGeom prst="roundRect">
            <a:avLst>
              <a:gd name="adj" fmla="val 6993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Скругленный прямоугольник 44">
            <a:extLst>
              <a:ext uri="{FF2B5EF4-FFF2-40B4-BE49-F238E27FC236}">
                <a16:creationId xmlns:a16="http://schemas.microsoft.com/office/drawing/2014/main" id="{55B36D59-9185-41F4-8B58-D8565B0195AB}"/>
              </a:ext>
            </a:extLst>
          </p:cNvPr>
          <p:cNvSpPr/>
          <p:nvPr userDrawn="1"/>
        </p:nvSpPr>
        <p:spPr>
          <a:xfrm>
            <a:off x="8745987" y="4887676"/>
            <a:ext cx="3297600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Скругленный прямоугольник 35">
            <a:extLst>
              <a:ext uri="{FF2B5EF4-FFF2-40B4-BE49-F238E27FC236}">
                <a16:creationId xmlns:a16="http://schemas.microsoft.com/office/drawing/2014/main" id="{B0DF3420-390A-E809-5BEF-942569EF170C}"/>
              </a:ext>
            </a:extLst>
          </p:cNvPr>
          <p:cNvSpPr/>
          <p:nvPr userDrawn="1"/>
        </p:nvSpPr>
        <p:spPr>
          <a:xfrm>
            <a:off x="19650949" y="4887676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1E02A455-4BFF-66CC-697A-61F9ACBC9D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49177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9B2C171-DECD-C9AB-942F-B4899A7F21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1119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29" name="Текст 23">
            <a:extLst>
              <a:ext uri="{FF2B5EF4-FFF2-40B4-BE49-F238E27FC236}">
                <a16:creationId xmlns:a16="http://schemas.microsoft.com/office/drawing/2014/main" id="{58FBA85B-3800-E58C-E03A-6E88384C1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13061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E13E0482-6F68-9C41-E94C-494614F695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45003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E64AEB8B-96DC-6EE3-374E-2DA43C55EF4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008885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1" name="Текст 23">
            <a:extLst>
              <a:ext uri="{FF2B5EF4-FFF2-40B4-BE49-F238E27FC236}">
                <a16:creationId xmlns:a16="http://schemas.microsoft.com/office/drawing/2014/main" id="{3FFB0015-280E-7035-39E1-3066011C23C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6376945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2" name="Скругленный прямоугольник 29">
            <a:extLst>
              <a:ext uri="{FF2B5EF4-FFF2-40B4-BE49-F238E27FC236}">
                <a16:creationId xmlns:a16="http://schemas.microsoft.com/office/drawing/2014/main" id="{3A65540A-E5FD-BD55-D89A-82D3496BC0AF}"/>
              </a:ext>
            </a:extLst>
          </p:cNvPr>
          <p:cNvSpPr/>
          <p:nvPr userDrawn="1"/>
        </p:nvSpPr>
        <p:spPr>
          <a:xfrm>
            <a:off x="5111000" y="8839200"/>
            <a:ext cx="3297600" cy="3672000"/>
          </a:xfrm>
          <a:prstGeom prst="roundRect">
            <a:avLst>
              <a:gd name="adj" fmla="val 8327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Скругленный прямоугольник 32">
            <a:extLst>
              <a:ext uri="{FF2B5EF4-FFF2-40B4-BE49-F238E27FC236}">
                <a16:creationId xmlns:a16="http://schemas.microsoft.com/office/drawing/2014/main" id="{9A614FE4-B021-09A9-082A-C128253F6995}"/>
              </a:ext>
            </a:extLst>
          </p:cNvPr>
          <p:cNvSpPr/>
          <p:nvPr userDrawn="1"/>
        </p:nvSpPr>
        <p:spPr>
          <a:xfrm>
            <a:off x="1475749" y="8839202"/>
            <a:ext cx="3297864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4" name="Скругленный прямоугольник 35">
            <a:extLst>
              <a:ext uri="{FF2B5EF4-FFF2-40B4-BE49-F238E27FC236}">
                <a16:creationId xmlns:a16="http://schemas.microsoft.com/office/drawing/2014/main" id="{C3DA96EA-6FA0-9F8A-A7AE-54576FCBB430}"/>
              </a:ext>
            </a:extLst>
          </p:cNvPr>
          <p:cNvSpPr/>
          <p:nvPr userDrawn="1"/>
        </p:nvSpPr>
        <p:spPr>
          <a:xfrm>
            <a:off x="16015961" y="8839200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5" name="Скругленный прямоугольник 41">
            <a:extLst>
              <a:ext uri="{FF2B5EF4-FFF2-40B4-BE49-F238E27FC236}">
                <a16:creationId xmlns:a16="http://schemas.microsoft.com/office/drawing/2014/main" id="{08D94468-B01A-7B75-C7D9-7C5A07E4BBD7}"/>
              </a:ext>
            </a:extLst>
          </p:cNvPr>
          <p:cNvSpPr/>
          <p:nvPr userDrawn="1"/>
        </p:nvSpPr>
        <p:spPr>
          <a:xfrm>
            <a:off x="12380974" y="8839200"/>
            <a:ext cx="3297600" cy="3672000"/>
          </a:xfrm>
          <a:prstGeom prst="roundRect">
            <a:avLst>
              <a:gd name="adj" fmla="val 6993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6" name="Скругленный прямоугольник 44">
            <a:extLst>
              <a:ext uri="{FF2B5EF4-FFF2-40B4-BE49-F238E27FC236}">
                <a16:creationId xmlns:a16="http://schemas.microsoft.com/office/drawing/2014/main" id="{B0D8BF77-F212-E326-1C94-FAAD389DADE6}"/>
              </a:ext>
            </a:extLst>
          </p:cNvPr>
          <p:cNvSpPr/>
          <p:nvPr userDrawn="1"/>
        </p:nvSpPr>
        <p:spPr>
          <a:xfrm>
            <a:off x="8745987" y="8839200"/>
            <a:ext cx="3297600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7" name="Скругленный прямоугольник 35">
            <a:extLst>
              <a:ext uri="{FF2B5EF4-FFF2-40B4-BE49-F238E27FC236}">
                <a16:creationId xmlns:a16="http://schemas.microsoft.com/office/drawing/2014/main" id="{27219923-3993-6338-DE82-899531E232E2}"/>
              </a:ext>
            </a:extLst>
          </p:cNvPr>
          <p:cNvSpPr/>
          <p:nvPr userDrawn="1"/>
        </p:nvSpPr>
        <p:spPr>
          <a:xfrm>
            <a:off x="19650949" y="8839200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Текст 23">
            <a:extLst>
              <a:ext uri="{FF2B5EF4-FFF2-40B4-BE49-F238E27FC236}">
                <a16:creationId xmlns:a16="http://schemas.microsoft.com/office/drawing/2014/main" id="{1A0ABE54-BC22-39A3-B0CC-5D897C53B6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49177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9" name="Текст 23">
            <a:extLst>
              <a:ext uri="{FF2B5EF4-FFF2-40B4-BE49-F238E27FC236}">
                <a16:creationId xmlns:a16="http://schemas.microsoft.com/office/drawing/2014/main" id="{0B73D96E-6F22-07FA-3C18-0C4A773A028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81119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0" name="Текст 23">
            <a:extLst>
              <a:ext uri="{FF2B5EF4-FFF2-40B4-BE49-F238E27FC236}">
                <a16:creationId xmlns:a16="http://schemas.microsoft.com/office/drawing/2014/main" id="{936BE9BA-E753-6DFF-68AD-1F7EFC4F83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13061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1" name="Текст 23">
            <a:extLst>
              <a:ext uri="{FF2B5EF4-FFF2-40B4-BE49-F238E27FC236}">
                <a16:creationId xmlns:a16="http://schemas.microsoft.com/office/drawing/2014/main" id="{54BCCA81-2C66-E58A-41F8-76DF7C750FB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2745003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2" name="Текст 23">
            <a:extLst>
              <a:ext uri="{FF2B5EF4-FFF2-40B4-BE49-F238E27FC236}">
                <a16:creationId xmlns:a16="http://schemas.microsoft.com/office/drawing/2014/main" id="{46A3079C-CDE0-2B60-E805-2758224BF5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0008885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3" name="Текст 23">
            <a:extLst>
              <a:ext uri="{FF2B5EF4-FFF2-40B4-BE49-F238E27FC236}">
                <a16:creationId xmlns:a16="http://schemas.microsoft.com/office/drawing/2014/main" id="{6F987D57-BE6F-0D52-CE4A-AB2B09714E8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376945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22360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5345" userDrawn="1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с нуме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4904CD7-47D8-0A98-B9EB-1FD6DB1C87A7}"/>
              </a:ext>
            </a:extLst>
          </p:cNvPr>
          <p:cNvSpPr/>
          <p:nvPr userDrawn="1"/>
        </p:nvSpPr>
        <p:spPr>
          <a:xfrm>
            <a:off x="2041606" y="3989936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1B79CDB-E3E5-D65E-2D07-3147F0E746E4}"/>
              </a:ext>
            </a:extLst>
          </p:cNvPr>
          <p:cNvSpPr/>
          <p:nvPr userDrawn="1"/>
        </p:nvSpPr>
        <p:spPr>
          <a:xfrm>
            <a:off x="9312275" y="3985410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D34CE4-92F5-FCF4-34AF-C3B72D944F48}"/>
              </a:ext>
            </a:extLst>
          </p:cNvPr>
          <p:cNvSpPr/>
          <p:nvPr userDrawn="1"/>
        </p:nvSpPr>
        <p:spPr>
          <a:xfrm>
            <a:off x="16583025" y="3985410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0E4517E6-2A97-6DA9-AA4C-3FA29AB1730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6B2ED392-1CEF-91D2-1C0E-5BC81FFBA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A8FFA48D-496A-B921-489E-BBA31513A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27035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1710AC4-9E79-A626-21E3-D6F972F34470}"/>
              </a:ext>
            </a:extLst>
          </p:cNvPr>
          <p:cNvSpPr/>
          <p:nvPr userDrawn="1"/>
        </p:nvSpPr>
        <p:spPr>
          <a:xfrm>
            <a:off x="1435098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157ED7-A2C0-7577-0A2D-266F98BE2115}"/>
              </a:ext>
            </a:extLst>
          </p:cNvPr>
          <p:cNvSpPr/>
          <p:nvPr userDrawn="1"/>
        </p:nvSpPr>
        <p:spPr>
          <a:xfrm>
            <a:off x="6894227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889FD6C-5D7C-706F-11A0-E6E6C0371BB3}"/>
              </a:ext>
            </a:extLst>
          </p:cNvPr>
          <p:cNvSpPr/>
          <p:nvPr userDrawn="1"/>
        </p:nvSpPr>
        <p:spPr>
          <a:xfrm>
            <a:off x="12353356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2BCF91F-3FE1-7A0C-E3B4-93D3BDA969D4}"/>
              </a:ext>
            </a:extLst>
          </p:cNvPr>
          <p:cNvSpPr/>
          <p:nvPr userDrawn="1"/>
        </p:nvSpPr>
        <p:spPr>
          <a:xfrm>
            <a:off x="17812486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4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1C5A1AA-9380-BB77-59F4-4A86F31EC15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94589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BBF0EAF-8B28-E100-5584-1D2573AB73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45984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0087FD81-E8BC-94B0-82F7-E242718A4E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397379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45DA0A9B-1D9A-5265-FB67-11DDDFB597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43193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10251243-3C6A-3A08-D83C-2922F02265C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94588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391E70F-9418-6E21-0F5C-97924C30F2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945983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4478B935-A5DF-6F98-8E38-710F8ABB606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8397378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2912033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текстовых блока и заголовок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0273928-FD09-1EC1-61C9-38A4B6935D90}"/>
              </a:ext>
            </a:extLst>
          </p:cNvPr>
          <p:cNvSpPr/>
          <p:nvPr userDrawn="1"/>
        </p:nvSpPr>
        <p:spPr>
          <a:xfrm>
            <a:off x="12342813" y="3369214"/>
            <a:ext cx="10601325" cy="4250786"/>
          </a:xfrm>
          <a:prstGeom prst="roundRect">
            <a:avLst>
              <a:gd name="adj" fmla="val 68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190F446-3C93-7D1A-A261-39F08F4B9A5D}"/>
              </a:ext>
            </a:extLst>
          </p:cNvPr>
          <p:cNvSpPr/>
          <p:nvPr userDrawn="1"/>
        </p:nvSpPr>
        <p:spPr>
          <a:xfrm>
            <a:off x="1435100" y="7917767"/>
            <a:ext cx="10604501" cy="4587197"/>
          </a:xfrm>
          <a:prstGeom prst="roundRect">
            <a:avLst>
              <a:gd name="adj" fmla="val 6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97396CF-73E8-4031-9252-CB52903D3B9A}"/>
              </a:ext>
            </a:extLst>
          </p:cNvPr>
          <p:cNvSpPr/>
          <p:nvPr userDrawn="1"/>
        </p:nvSpPr>
        <p:spPr>
          <a:xfrm>
            <a:off x="12342814" y="7917767"/>
            <a:ext cx="10601325" cy="4587197"/>
          </a:xfrm>
          <a:prstGeom prst="roundRect">
            <a:avLst>
              <a:gd name="adj" fmla="val 6368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3F50088-EE6E-CFEF-B606-A576D8DAAA13}"/>
              </a:ext>
            </a:extLst>
          </p:cNvPr>
          <p:cNvSpPr/>
          <p:nvPr userDrawn="1"/>
        </p:nvSpPr>
        <p:spPr>
          <a:xfrm>
            <a:off x="1435099" y="3352800"/>
            <a:ext cx="10604501" cy="4258430"/>
          </a:xfrm>
          <a:prstGeom prst="roundRect">
            <a:avLst>
              <a:gd name="adj" fmla="val 685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BBF0EAF-8B28-E100-5584-1D2573AB73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45983" y="4894172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45DA0A9B-1D9A-5265-FB67-11DDDFB597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43192" y="3938130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391E70F-9418-6E21-0F5C-97924C30F2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945982" y="3938130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5EAEFD56-BDF0-91C6-E19C-B7ECB9985D5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39939" y="9481231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54D3D233-20DD-9F3D-ECC9-919CEEE0079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2942729" y="9481231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23">
            <a:extLst>
              <a:ext uri="{FF2B5EF4-FFF2-40B4-BE49-F238E27FC236}">
                <a16:creationId xmlns:a16="http://schemas.microsoft.com/office/drawing/2014/main" id="{91E98800-A394-481A-B376-5D0711A4110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39938" y="8525189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6" name="Текст 23">
            <a:extLst>
              <a:ext uri="{FF2B5EF4-FFF2-40B4-BE49-F238E27FC236}">
                <a16:creationId xmlns:a16="http://schemas.microsoft.com/office/drawing/2014/main" id="{92A480EF-8687-5175-F878-3808E41F2CA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942728" y="8525189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504433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е цифры и четыре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43CC1C2-77B9-D7EB-999E-7B57D61EED97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4FCC2C4-4C1E-5B34-C40E-48B344FC9ECF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E85FE05-D4F2-CC07-1B28-F89019225BD9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F23D820-4824-58DD-FED5-6F268FBD73CD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CC3629C-BB64-B9E4-04F3-AC7648A1B39E}"/>
              </a:ext>
            </a:extLst>
          </p:cNvPr>
          <p:cNvSpPr/>
          <p:nvPr userDrawn="1"/>
        </p:nvSpPr>
        <p:spPr>
          <a:xfrm>
            <a:off x="15961361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F54E4517-10CF-42F3-83D6-66B0D47CA77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69609" y="393813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C9AD7126-A136-E7FE-5B4E-6CB82C58BEA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9609" y="575875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A7CC410A-F5BE-380B-BB4E-7C1671D50D4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56037" y="737428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A58CC615-7C56-B347-B672-F4A195C3DB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056037" y="919491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AC4A1B0-211D-8FF4-F344-0798075A536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EC8A29-806F-8657-3647-FA8F2CB4578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0FB82B6C-E42A-97B3-451E-E1BFD5B8A14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1B76226-720F-B5AC-A3BC-6CDFE46C101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FFE568C7-27CA-A65F-A34C-FB0A71D96C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E539BD15-3E46-E2A5-1A33-2127E65A4B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C05B5F6-D7B8-5D83-619A-337113BDCF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4309D6EC-D779-5B60-313C-F75BF04928E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2115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41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е цифры и четыре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43CC1C2-77B9-D7EB-999E-7B57D61EED97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4FCC2C4-4C1E-5B34-C40E-48B344FC9ECF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E85FE05-D4F2-CC07-1B28-F89019225BD9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F23D820-4824-58DD-FED5-6F268FBD73CD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CC3629C-BB64-B9E4-04F3-AC7648A1B39E}"/>
              </a:ext>
            </a:extLst>
          </p:cNvPr>
          <p:cNvSpPr/>
          <p:nvPr userDrawn="1"/>
        </p:nvSpPr>
        <p:spPr>
          <a:xfrm>
            <a:off x="15961361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F54E4517-10CF-42F3-83D6-66B0D47CA77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69609" y="393813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C9AD7126-A136-E7FE-5B4E-6CB82C58BEA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9609" y="575875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A7CC410A-F5BE-380B-BB4E-7C1671D50D4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56037" y="737428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A58CC615-7C56-B347-B672-F4A195C3DB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056037" y="919491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AC4A1B0-211D-8FF4-F344-0798075A536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EC8A29-806F-8657-3647-FA8F2CB4578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0FB82B6C-E42A-97B3-451E-E1BFD5B8A14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1B76226-720F-B5AC-A3BC-6CDFE46C101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FFE568C7-27CA-A65F-A34C-FB0A71D96C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E539BD15-3E46-E2A5-1A33-2127E65A4B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C05B5F6-D7B8-5D83-619A-337113BDCF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4309D6EC-D779-5B60-313C-F75BF04928E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964647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41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64C0BC6-8859-8F5B-FD62-AED3083CFE0D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0E432E0-A723-E31D-2833-4D6AFA0A2B32}"/>
              </a:ext>
            </a:extLst>
          </p:cNvPr>
          <p:cNvSpPr/>
          <p:nvPr userDrawn="1"/>
        </p:nvSpPr>
        <p:spPr>
          <a:xfrm>
            <a:off x="141986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547675-C0E9-C5CE-4725-53625B6FFF53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6A34D73-3F76-6C07-7008-0A5E3B966064}"/>
              </a:ext>
            </a:extLst>
          </p:cNvPr>
          <p:cNvSpPr/>
          <p:nvPr userDrawn="1"/>
        </p:nvSpPr>
        <p:spPr>
          <a:xfrm>
            <a:off x="1596136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D4F2743-C6D7-84DA-D2F8-93E277CECFE6}"/>
              </a:ext>
            </a:extLst>
          </p:cNvPr>
          <p:cNvSpPr/>
          <p:nvPr userDrawn="1"/>
        </p:nvSpPr>
        <p:spPr>
          <a:xfrm>
            <a:off x="1435100" y="3352800"/>
            <a:ext cx="6967538" cy="4290648"/>
          </a:xfrm>
          <a:prstGeom prst="roundRect">
            <a:avLst>
              <a:gd name="adj" fmla="val 6808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A435EF1-1EEE-557B-B9EB-2761363C4C57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E02DD81-BDCA-968C-5946-2BE8AF647F1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043192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4E802ED7-56B9-0216-605E-BC9F1C3D0E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6CEDD362-A9FA-A457-DE8D-3308F4ECF97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C5357A13-FD96-7023-639F-CEC45108E2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43191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79F38CF8-142A-8261-D943-749E7B748E9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B0A53F7D-9B9E-147D-5343-1B37F0529CF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BA574433-6E51-8229-F4C9-A7CE4E96EB1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46108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C2E05C9F-3CD7-1BA1-8CDA-6A0E874435C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FFA9B89A-B4C1-9256-C60D-1CA7F2E4A11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2" name="Текст 23">
            <a:extLst>
              <a:ext uri="{FF2B5EF4-FFF2-40B4-BE49-F238E27FC236}">
                <a16:creationId xmlns:a16="http://schemas.microsoft.com/office/drawing/2014/main" id="{C81C054C-F8FE-2959-E447-B8BBEDA65A5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46107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D879E379-C76C-238F-47F7-DECF7F32C12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3">
            <a:extLst>
              <a:ext uri="{FF2B5EF4-FFF2-40B4-BE49-F238E27FC236}">
                <a16:creationId xmlns:a16="http://schemas.microsoft.com/office/drawing/2014/main" id="{FA20275F-F567-50D5-1179-F2F5D801010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884301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семь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8A682CB-2546-C9A5-8C66-1175E734C5F6}"/>
              </a:ext>
            </a:extLst>
          </p:cNvPr>
          <p:cNvSpPr/>
          <p:nvPr userDrawn="1"/>
        </p:nvSpPr>
        <p:spPr>
          <a:xfrm>
            <a:off x="6894227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0552183-7B78-055E-35C3-05D0E2816F73}"/>
              </a:ext>
            </a:extLst>
          </p:cNvPr>
          <p:cNvSpPr/>
          <p:nvPr userDrawn="1"/>
        </p:nvSpPr>
        <p:spPr>
          <a:xfrm>
            <a:off x="12353356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B8D7BE5-28A5-2ED9-5170-F2ECDB260AFA}"/>
              </a:ext>
            </a:extLst>
          </p:cNvPr>
          <p:cNvSpPr/>
          <p:nvPr userDrawn="1"/>
        </p:nvSpPr>
        <p:spPr>
          <a:xfrm>
            <a:off x="17812486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7457C8E-11EB-C233-89F4-07D54E042C6C}"/>
              </a:ext>
            </a:extLst>
          </p:cNvPr>
          <p:cNvSpPr/>
          <p:nvPr userDrawn="1"/>
        </p:nvSpPr>
        <p:spPr>
          <a:xfrm>
            <a:off x="1433512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CF5F25B-B533-8EBB-6663-E59A329990D4}"/>
              </a:ext>
            </a:extLst>
          </p:cNvPr>
          <p:cNvSpPr/>
          <p:nvPr userDrawn="1"/>
        </p:nvSpPr>
        <p:spPr>
          <a:xfrm>
            <a:off x="6892641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6689843-1A63-CCE9-26E2-5B6C8EC14024}"/>
              </a:ext>
            </a:extLst>
          </p:cNvPr>
          <p:cNvSpPr/>
          <p:nvPr userDrawn="1"/>
        </p:nvSpPr>
        <p:spPr>
          <a:xfrm>
            <a:off x="12351770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5A3E9A0-880B-6E53-4843-60DD8558A532}"/>
              </a:ext>
            </a:extLst>
          </p:cNvPr>
          <p:cNvSpPr/>
          <p:nvPr userDrawn="1"/>
        </p:nvSpPr>
        <p:spPr>
          <a:xfrm>
            <a:off x="17810900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5BAF6F7-DC20-E3FC-877D-D64968C1663B}"/>
              </a:ext>
            </a:extLst>
          </p:cNvPr>
          <p:cNvSpPr/>
          <p:nvPr userDrawn="1"/>
        </p:nvSpPr>
        <p:spPr>
          <a:xfrm>
            <a:off x="1435098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E02DD81-BDCA-968C-5946-2BE8AF647F1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043192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C5357A13-FD96-7023-639F-CEC45108E2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43192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BA574433-6E51-8229-F4C9-A7CE4E96EB1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46108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2" name="Текст 23">
            <a:extLst>
              <a:ext uri="{FF2B5EF4-FFF2-40B4-BE49-F238E27FC236}">
                <a16:creationId xmlns:a16="http://schemas.microsoft.com/office/drawing/2014/main" id="{C81C054C-F8FE-2959-E447-B8BBEDA65A5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46108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57418A2-22D4-41BA-C0C3-1E3291C64B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91672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6" name="Текст 23">
            <a:extLst>
              <a:ext uri="{FF2B5EF4-FFF2-40B4-BE49-F238E27FC236}">
                <a16:creationId xmlns:a16="http://schemas.microsoft.com/office/drawing/2014/main" id="{C8C50FA5-A04C-FD73-D5BA-1D77A98DD87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1672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DB30310F-E8DD-5B8C-A40B-1459A2D5F0F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94588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8" name="Текст 23">
            <a:extLst>
              <a:ext uri="{FF2B5EF4-FFF2-40B4-BE49-F238E27FC236}">
                <a16:creationId xmlns:a16="http://schemas.microsoft.com/office/drawing/2014/main" id="{11826452-F406-2C50-E3F1-05D834DE930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94588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D4E5258E-C408-7FF4-662F-477968F837D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947650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0" name="Текст 23">
            <a:extLst>
              <a:ext uri="{FF2B5EF4-FFF2-40B4-BE49-F238E27FC236}">
                <a16:creationId xmlns:a16="http://schemas.microsoft.com/office/drawing/2014/main" id="{33A06318-722D-0286-64FB-5C7CBD23C5D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947650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1" name="Текст 2">
            <a:extLst>
              <a:ext uri="{FF2B5EF4-FFF2-40B4-BE49-F238E27FC236}">
                <a16:creationId xmlns:a16="http://schemas.microsoft.com/office/drawing/2014/main" id="{5E52DA65-6593-1BAA-D0BF-4F0A9EC8B3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2950566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2" name="Текст 23">
            <a:extLst>
              <a:ext uri="{FF2B5EF4-FFF2-40B4-BE49-F238E27FC236}">
                <a16:creationId xmlns:a16="http://schemas.microsoft.com/office/drawing/2014/main" id="{50F4642D-DA03-1496-CEC5-8331A2DE40A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2950566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3" name="Текст 2">
            <a:extLst>
              <a:ext uri="{FF2B5EF4-FFF2-40B4-BE49-F238E27FC236}">
                <a16:creationId xmlns:a16="http://schemas.microsoft.com/office/drawing/2014/main" id="{2518B990-1B2A-3329-707B-601ACFED407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8418158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4" name="Текст 23">
            <a:extLst>
              <a:ext uri="{FF2B5EF4-FFF2-40B4-BE49-F238E27FC236}">
                <a16:creationId xmlns:a16="http://schemas.microsoft.com/office/drawing/2014/main" id="{012D1D5C-FFE5-E790-14F2-0A14A44738D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418158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5" name="Текст 2">
            <a:extLst>
              <a:ext uri="{FF2B5EF4-FFF2-40B4-BE49-F238E27FC236}">
                <a16:creationId xmlns:a16="http://schemas.microsoft.com/office/drawing/2014/main" id="{6175E048-920E-015B-82BC-4947E1C5F4F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8421074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6" name="Текст 23">
            <a:extLst>
              <a:ext uri="{FF2B5EF4-FFF2-40B4-BE49-F238E27FC236}">
                <a16:creationId xmlns:a16="http://schemas.microsoft.com/office/drawing/2014/main" id="{918DAC70-C1FF-D3BC-F523-DBBEFE5A4A9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8421074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751694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крупын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5BFE4C-DFD1-BEEE-06DF-4FA657C6C19A}"/>
              </a:ext>
            </a:extLst>
          </p:cNvPr>
          <p:cNvSpPr/>
          <p:nvPr userDrawn="1"/>
        </p:nvSpPr>
        <p:spPr>
          <a:xfrm>
            <a:off x="1435099" y="3352800"/>
            <a:ext cx="14239875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8876E7D-D4D6-4989-DF96-49AB74AB1A16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Текст 13">
            <a:extLst>
              <a:ext uri="{FF2B5EF4-FFF2-40B4-BE49-F238E27FC236}">
                <a16:creationId xmlns:a16="http://schemas.microsoft.com/office/drawing/2014/main" id="{39CF40CA-5163-D82A-BE49-36B8EDA5DE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583025" y="396240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C48FD4E8-F93F-AB8F-4EAC-B9F6A17BBA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578302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13" name="Текст 13">
            <a:extLst>
              <a:ext uri="{FF2B5EF4-FFF2-40B4-BE49-F238E27FC236}">
                <a16:creationId xmlns:a16="http://schemas.microsoft.com/office/drawing/2014/main" id="{1EC8FB3C-9F86-EE67-40F3-5B95F0A9EA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3025" y="767015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2D7B4203-B16C-DB76-1F1E-20D3DDE354D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83025" y="949078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F7E8B64-2B78-B7CD-13D8-FC5B7D77489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120126" y="4876800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A144ADF-E453-35FB-5A97-E218E926D5B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20126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3A4F4F8E-8239-BBE6-9E72-9E73EF6B075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120126" y="765885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6097CAEC-5F18-E3DF-864C-D35502E461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20126" y="674445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EF06F853-A143-D0DC-F09D-41D16CADB8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120126" y="1045587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7" name="Текст 23">
            <a:extLst>
              <a:ext uri="{FF2B5EF4-FFF2-40B4-BE49-F238E27FC236}">
                <a16:creationId xmlns:a16="http://schemas.microsoft.com/office/drawing/2014/main" id="{49E4AAFB-D778-F17F-7B50-2B46FF0B119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120126" y="954147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620545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писок и крупын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5BFE4C-DFD1-BEEE-06DF-4FA657C6C19A}"/>
              </a:ext>
            </a:extLst>
          </p:cNvPr>
          <p:cNvSpPr/>
          <p:nvPr userDrawn="1"/>
        </p:nvSpPr>
        <p:spPr>
          <a:xfrm>
            <a:off x="1435099" y="3352800"/>
            <a:ext cx="14239875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8876E7D-D4D6-4989-DF96-49AB74AB1A16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3">
            <a:extLst>
              <a:ext uri="{FF2B5EF4-FFF2-40B4-BE49-F238E27FC236}">
                <a16:creationId xmlns:a16="http://schemas.microsoft.com/office/drawing/2014/main" id="{39CF40CA-5163-D82A-BE49-36B8EDA5DE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583025" y="396240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C48FD4E8-F93F-AB8F-4EAC-B9F6A17BBA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578302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13" name="Текст 13">
            <a:extLst>
              <a:ext uri="{FF2B5EF4-FFF2-40B4-BE49-F238E27FC236}">
                <a16:creationId xmlns:a16="http://schemas.microsoft.com/office/drawing/2014/main" id="{1EC8FB3C-9F86-EE67-40F3-5B95F0A9EA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3025" y="767015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2D7B4203-B16C-DB76-1F1E-20D3DDE354D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83025" y="949078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F7E8B64-2B78-B7CD-13D8-FC5B7D77489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120126" y="4876800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A144ADF-E453-35FB-5A97-E218E926D5B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20126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3A4F4F8E-8239-BBE6-9E72-9E73EF6B075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120126" y="765885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6097CAEC-5F18-E3DF-864C-D35502E461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20126" y="674445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EF06F853-A143-D0DC-F09D-41D16CADB8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120126" y="1045587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7" name="Текст 23">
            <a:extLst>
              <a:ext uri="{FF2B5EF4-FFF2-40B4-BE49-F238E27FC236}">
                <a16:creationId xmlns:a16="http://schemas.microsoft.com/office/drawing/2014/main" id="{49E4AAFB-D778-F17F-7B50-2B46FF0B119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120126" y="954147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005564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1468DCF-E9F3-BE33-7D39-616CC4633687}"/>
              </a:ext>
            </a:extLst>
          </p:cNvPr>
          <p:cNvSpPr/>
          <p:nvPr userDrawn="1"/>
        </p:nvSpPr>
        <p:spPr>
          <a:xfrm>
            <a:off x="1435099" y="1219200"/>
            <a:ext cx="10604501" cy="11297880"/>
          </a:xfrm>
          <a:prstGeom prst="roundRect">
            <a:avLst>
              <a:gd name="adj" fmla="val 275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5B0FDF3-83A4-559A-B2A2-6E1F9CB3AF3A}"/>
              </a:ext>
            </a:extLst>
          </p:cNvPr>
          <p:cNvSpPr/>
          <p:nvPr userDrawn="1"/>
        </p:nvSpPr>
        <p:spPr>
          <a:xfrm>
            <a:off x="12342813" y="1219200"/>
            <a:ext cx="10601325" cy="11277600"/>
          </a:xfrm>
          <a:prstGeom prst="roundRect">
            <a:avLst>
              <a:gd name="adj" fmla="val 275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285610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1468DCF-E9F3-BE33-7D39-616CC4633687}"/>
              </a:ext>
            </a:extLst>
          </p:cNvPr>
          <p:cNvSpPr/>
          <p:nvPr userDrawn="1"/>
        </p:nvSpPr>
        <p:spPr>
          <a:xfrm>
            <a:off x="1435099" y="1219200"/>
            <a:ext cx="10604501" cy="11297880"/>
          </a:xfrm>
          <a:prstGeom prst="roundRect">
            <a:avLst>
              <a:gd name="adj" fmla="val 275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5B0FDF3-83A4-559A-B2A2-6E1F9CB3AF3A}"/>
              </a:ext>
            </a:extLst>
          </p:cNvPr>
          <p:cNvSpPr/>
          <p:nvPr userDrawn="1"/>
        </p:nvSpPr>
        <p:spPr>
          <a:xfrm>
            <a:off x="12342813" y="1219200"/>
            <a:ext cx="10601325" cy="11277600"/>
          </a:xfrm>
          <a:prstGeom prst="roundRect">
            <a:avLst>
              <a:gd name="adj" fmla="val 2755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543048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63E236-33AF-F641-E298-7FF15DD3CB3C}"/>
              </a:ext>
            </a:extLst>
          </p:cNvPr>
          <p:cNvSpPr/>
          <p:nvPr userDrawn="1"/>
        </p:nvSpPr>
        <p:spPr>
          <a:xfrm>
            <a:off x="1435099" y="1219201"/>
            <a:ext cx="10604501" cy="6705600"/>
          </a:xfrm>
          <a:prstGeom prst="roundRect">
            <a:avLst>
              <a:gd name="adj" fmla="val 4356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A6A6CA0-E364-F831-5E58-05E73A312AF2}"/>
              </a:ext>
            </a:extLst>
          </p:cNvPr>
          <p:cNvSpPr/>
          <p:nvPr userDrawn="1"/>
        </p:nvSpPr>
        <p:spPr>
          <a:xfrm>
            <a:off x="12342813" y="1219200"/>
            <a:ext cx="10601325" cy="6705600"/>
          </a:xfrm>
          <a:prstGeom prst="roundRect">
            <a:avLst>
              <a:gd name="adj" fmla="val 4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843034-1BDD-9DC7-4225-FA6672FDA10D}"/>
              </a:ext>
            </a:extLst>
          </p:cNvPr>
          <p:cNvSpPr/>
          <p:nvPr userDrawn="1"/>
        </p:nvSpPr>
        <p:spPr>
          <a:xfrm>
            <a:off x="1433512" y="8229600"/>
            <a:ext cx="21510626" cy="4267201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2" name="Текст 13">
            <a:extLst>
              <a:ext uri="{FF2B5EF4-FFF2-40B4-BE49-F238E27FC236}">
                <a16:creationId xmlns:a16="http://schemas.microsoft.com/office/drawing/2014/main" id="{7CE4D7C0-312B-52E6-925C-7877A42584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64726" y="89191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4E9381CA-E41B-94F6-A41A-80CB24E670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64726" y="10178036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104093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63E236-33AF-F641-E298-7FF15DD3CB3C}"/>
              </a:ext>
            </a:extLst>
          </p:cNvPr>
          <p:cNvSpPr/>
          <p:nvPr userDrawn="1"/>
        </p:nvSpPr>
        <p:spPr>
          <a:xfrm>
            <a:off x="1435099" y="1219201"/>
            <a:ext cx="10604501" cy="6705600"/>
          </a:xfrm>
          <a:prstGeom prst="roundRect">
            <a:avLst>
              <a:gd name="adj" fmla="val 4356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A6A6CA0-E364-F831-5E58-05E73A312AF2}"/>
              </a:ext>
            </a:extLst>
          </p:cNvPr>
          <p:cNvSpPr/>
          <p:nvPr userDrawn="1"/>
        </p:nvSpPr>
        <p:spPr>
          <a:xfrm>
            <a:off x="12342813" y="1219200"/>
            <a:ext cx="10601325" cy="6705600"/>
          </a:xfrm>
          <a:prstGeom prst="roundRect">
            <a:avLst>
              <a:gd name="adj" fmla="val 4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843034-1BDD-9DC7-4225-FA6672FDA10D}"/>
              </a:ext>
            </a:extLst>
          </p:cNvPr>
          <p:cNvSpPr/>
          <p:nvPr userDrawn="1"/>
        </p:nvSpPr>
        <p:spPr>
          <a:xfrm>
            <a:off x="1433512" y="8229600"/>
            <a:ext cx="21510626" cy="4267201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2" name="Текст 13">
            <a:extLst>
              <a:ext uri="{FF2B5EF4-FFF2-40B4-BE49-F238E27FC236}">
                <a16:creationId xmlns:a16="http://schemas.microsoft.com/office/drawing/2014/main" id="{7CE4D7C0-312B-52E6-925C-7877A42584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64726" y="89191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4E9381CA-E41B-94F6-A41A-80CB24E670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64726" y="10178036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1558354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и крупны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8226383-8E6A-13EC-80EB-A1E22594090B}"/>
              </a:ext>
            </a:extLst>
          </p:cNvPr>
          <p:cNvSpPr/>
          <p:nvPr userDrawn="1"/>
        </p:nvSpPr>
        <p:spPr>
          <a:xfrm>
            <a:off x="8402638" y="1219200"/>
            <a:ext cx="7285990" cy="11277600"/>
          </a:xfrm>
          <a:prstGeom prst="roundRect">
            <a:avLst>
              <a:gd name="adj" fmla="val 400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6842620-ED3F-BE06-066E-CE13911F3B8F}"/>
              </a:ext>
            </a:extLst>
          </p:cNvPr>
          <p:cNvSpPr/>
          <p:nvPr userDrawn="1"/>
        </p:nvSpPr>
        <p:spPr>
          <a:xfrm>
            <a:off x="15976600" y="1219200"/>
            <a:ext cx="6967538" cy="112776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6935" y="3531007"/>
            <a:ext cx="6107559" cy="33269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83025" y="17612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CD9B36C-BB1D-25DF-45A4-D49833175DA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09063" y="1897063"/>
            <a:ext cx="6059487" cy="1150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в несколько строк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EE200AB0-E3F8-B3F9-9E57-528D7ECA41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35819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D6BF7C31-078C-A10C-CD71-0770EC216725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583025" y="5300246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FA3A4EF1-04B0-7473-1CD3-C874D3E427E2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6583025" y="7120875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0" name="Текст 13">
            <a:extLst>
              <a:ext uri="{FF2B5EF4-FFF2-40B4-BE49-F238E27FC236}">
                <a16:creationId xmlns:a16="http://schemas.microsoft.com/office/drawing/2014/main" id="{02EE305A-B413-0022-0A5F-02A033C4F29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6583025" y="87716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9A91214B-CF92-422B-F5EC-37E31DAD903E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6583025" y="105923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8C543AE1-0D3F-E56C-E3E9-4C18DCDEA0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41448" y="1003532"/>
            <a:ext cx="5749927" cy="23492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несколько </a:t>
            </a:r>
            <a:br>
              <a:rPr lang="ru-RU" dirty="0"/>
            </a:br>
            <a:r>
              <a:rPr lang="ru-RU" dirty="0"/>
              <a:t>строк</a:t>
            </a:r>
          </a:p>
        </p:txBody>
      </p:sp>
    </p:spTree>
    <p:extLst>
      <p:ext uri="{BB962C8B-B14F-4D97-AF65-F5344CB8AC3E}">
        <p14:creationId xmlns:p14="http://schemas.microsoft.com/office/powerpoint/2010/main" val="3625162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блока и крупны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8226383-8E6A-13EC-80EB-A1E22594090B}"/>
              </a:ext>
            </a:extLst>
          </p:cNvPr>
          <p:cNvSpPr/>
          <p:nvPr userDrawn="1"/>
        </p:nvSpPr>
        <p:spPr>
          <a:xfrm>
            <a:off x="8402638" y="1219200"/>
            <a:ext cx="7285990" cy="11277600"/>
          </a:xfrm>
          <a:prstGeom prst="roundRect">
            <a:avLst>
              <a:gd name="adj" fmla="val 400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6842620-ED3F-BE06-066E-CE13911F3B8F}"/>
              </a:ext>
            </a:extLst>
          </p:cNvPr>
          <p:cNvSpPr/>
          <p:nvPr userDrawn="1"/>
        </p:nvSpPr>
        <p:spPr>
          <a:xfrm>
            <a:off x="15976600" y="1219200"/>
            <a:ext cx="6967538" cy="112776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6935" y="3531007"/>
            <a:ext cx="6107559" cy="33269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83025" y="17612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CD9B36C-BB1D-25DF-45A4-D49833175DA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09063" y="1897063"/>
            <a:ext cx="6059487" cy="1150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в несколько строк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EE200AB0-E3F8-B3F9-9E57-528D7ECA41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35819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D6BF7C31-078C-A10C-CD71-0770EC216725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583025" y="5300246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FA3A4EF1-04B0-7473-1CD3-C874D3E427E2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6583025" y="7120875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0" name="Текст 13">
            <a:extLst>
              <a:ext uri="{FF2B5EF4-FFF2-40B4-BE49-F238E27FC236}">
                <a16:creationId xmlns:a16="http://schemas.microsoft.com/office/drawing/2014/main" id="{02EE305A-B413-0022-0A5F-02A033C4F29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6583025" y="87716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9A91214B-CF92-422B-F5EC-37E31DAD903E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6583025" y="105923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8C543AE1-0D3F-E56C-E3E9-4C18DCDEA0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41448" y="1003532"/>
            <a:ext cx="5749927" cy="23492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несколько </a:t>
            </a:r>
            <a:br>
              <a:rPr lang="ru-RU" dirty="0"/>
            </a:br>
            <a:r>
              <a:rPr lang="ru-RU" dirty="0"/>
              <a:t>строк</a:t>
            </a:r>
          </a:p>
        </p:txBody>
      </p:sp>
    </p:spTree>
    <p:extLst>
      <p:ext uri="{BB962C8B-B14F-4D97-AF65-F5344CB8AC3E}">
        <p14:creationId xmlns:p14="http://schemas.microsoft.com/office/powerpoint/2010/main" val="862971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сять блоков и 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5C59C0AD-5E70-36DC-3621-7BCCF3EAB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56" name="Скругленный прямоугольник 5">
            <a:extLst>
              <a:ext uri="{FF2B5EF4-FFF2-40B4-BE49-F238E27FC236}">
                <a16:creationId xmlns:a16="http://schemas.microsoft.com/office/drawing/2014/main" id="{03C64181-0FB0-A01A-606D-8A06B5AEA787}"/>
              </a:ext>
            </a:extLst>
          </p:cNvPr>
          <p:cNvSpPr/>
          <p:nvPr userDrawn="1"/>
        </p:nvSpPr>
        <p:spPr>
          <a:xfrm>
            <a:off x="10235474" y="7635472"/>
            <a:ext cx="3933826" cy="4871251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Скругленный прямоугольник 8">
            <a:extLst>
              <a:ext uri="{FF2B5EF4-FFF2-40B4-BE49-F238E27FC236}">
                <a16:creationId xmlns:a16="http://schemas.microsoft.com/office/drawing/2014/main" id="{5AE3A4DF-4F84-347F-9284-9CC539761620}"/>
              </a:ext>
            </a:extLst>
          </p:cNvPr>
          <p:cNvSpPr/>
          <p:nvPr userDrawn="1"/>
        </p:nvSpPr>
        <p:spPr>
          <a:xfrm>
            <a:off x="14469578" y="7628039"/>
            <a:ext cx="3933826" cy="4871250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0" name="Скругленный прямоугольник 21">
            <a:extLst>
              <a:ext uri="{FF2B5EF4-FFF2-40B4-BE49-F238E27FC236}">
                <a16:creationId xmlns:a16="http://schemas.microsoft.com/office/drawing/2014/main" id="{CD648376-A64B-EBF1-D06C-C74159383D60}"/>
              </a:ext>
            </a:extLst>
          </p:cNvPr>
          <p:cNvSpPr/>
          <p:nvPr userDrawn="1"/>
        </p:nvSpPr>
        <p:spPr>
          <a:xfrm>
            <a:off x="18713285" y="7635472"/>
            <a:ext cx="4245878" cy="4861327"/>
          </a:xfrm>
          <a:prstGeom prst="roundRect">
            <a:avLst>
              <a:gd name="adj" fmla="val 688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Скругленный прямоугольник 26">
            <a:extLst>
              <a:ext uri="{FF2B5EF4-FFF2-40B4-BE49-F238E27FC236}">
                <a16:creationId xmlns:a16="http://schemas.microsoft.com/office/drawing/2014/main" id="{6CE1D241-B048-99CA-16C9-57D4151C5E1B}"/>
              </a:ext>
            </a:extLst>
          </p:cNvPr>
          <p:cNvSpPr/>
          <p:nvPr userDrawn="1"/>
        </p:nvSpPr>
        <p:spPr>
          <a:xfrm>
            <a:off x="6002709" y="7625199"/>
            <a:ext cx="3933826" cy="4875040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4" name="Скругленный прямоугольник 29">
            <a:extLst>
              <a:ext uri="{FF2B5EF4-FFF2-40B4-BE49-F238E27FC236}">
                <a16:creationId xmlns:a16="http://schemas.microsoft.com/office/drawing/2014/main" id="{DC48C549-8C9D-9D7D-EEDE-FE8A9106CED6}"/>
              </a:ext>
            </a:extLst>
          </p:cNvPr>
          <p:cNvSpPr/>
          <p:nvPr userDrawn="1"/>
        </p:nvSpPr>
        <p:spPr>
          <a:xfrm>
            <a:off x="6026441" y="2446438"/>
            <a:ext cx="3933826" cy="4793862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8" name="Скругленный прямоугольник 35">
            <a:extLst>
              <a:ext uri="{FF2B5EF4-FFF2-40B4-BE49-F238E27FC236}">
                <a16:creationId xmlns:a16="http://schemas.microsoft.com/office/drawing/2014/main" id="{DB1725FC-C5FE-3E5A-B720-919F30F5FB8F}"/>
              </a:ext>
            </a:extLst>
          </p:cNvPr>
          <p:cNvSpPr/>
          <p:nvPr userDrawn="1"/>
        </p:nvSpPr>
        <p:spPr>
          <a:xfrm>
            <a:off x="18745885" y="2446438"/>
            <a:ext cx="4245878" cy="4861327"/>
          </a:xfrm>
          <a:prstGeom prst="roundRect">
            <a:avLst>
              <a:gd name="adj" fmla="val 688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2" name="Скругленный прямоугольник 41">
            <a:extLst>
              <a:ext uri="{FF2B5EF4-FFF2-40B4-BE49-F238E27FC236}">
                <a16:creationId xmlns:a16="http://schemas.microsoft.com/office/drawing/2014/main" id="{81B8541F-EEDA-EF91-C6B9-8052810BB844}"/>
              </a:ext>
            </a:extLst>
          </p:cNvPr>
          <p:cNvSpPr/>
          <p:nvPr userDrawn="1"/>
        </p:nvSpPr>
        <p:spPr>
          <a:xfrm>
            <a:off x="14512452" y="2446438"/>
            <a:ext cx="3912663" cy="4861327"/>
          </a:xfrm>
          <a:prstGeom prst="roundRect">
            <a:avLst>
              <a:gd name="adj" fmla="val 7466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4" name="Скругленный прямоугольник 44">
            <a:extLst>
              <a:ext uri="{FF2B5EF4-FFF2-40B4-BE49-F238E27FC236}">
                <a16:creationId xmlns:a16="http://schemas.microsoft.com/office/drawing/2014/main" id="{514D86C4-6E0A-AA85-F1FC-DDB5A786B137}"/>
              </a:ext>
            </a:extLst>
          </p:cNvPr>
          <p:cNvSpPr/>
          <p:nvPr userDrawn="1"/>
        </p:nvSpPr>
        <p:spPr>
          <a:xfrm>
            <a:off x="10259274" y="2446437"/>
            <a:ext cx="3933826" cy="4861328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6" name="Скругленный прямоугольник 32">
            <a:extLst>
              <a:ext uri="{FF2B5EF4-FFF2-40B4-BE49-F238E27FC236}">
                <a16:creationId xmlns:a16="http://schemas.microsoft.com/office/drawing/2014/main" id="{82B3EF00-EB85-27A9-B38E-479E8C8F3574}"/>
              </a:ext>
            </a:extLst>
          </p:cNvPr>
          <p:cNvSpPr/>
          <p:nvPr userDrawn="1"/>
        </p:nvSpPr>
        <p:spPr>
          <a:xfrm>
            <a:off x="1476963" y="2446438"/>
            <a:ext cx="4239528" cy="4861327"/>
          </a:xfrm>
          <a:prstGeom prst="roundRect">
            <a:avLst>
              <a:gd name="adj" fmla="val 689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0" name="Скругленный прямоугольник 38">
            <a:extLst>
              <a:ext uri="{FF2B5EF4-FFF2-40B4-BE49-F238E27FC236}">
                <a16:creationId xmlns:a16="http://schemas.microsoft.com/office/drawing/2014/main" id="{E1B9792C-568C-49D4-5F1D-D1ADECAF2163}"/>
              </a:ext>
            </a:extLst>
          </p:cNvPr>
          <p:cNvSpPr/>
          <p:nvPr userDrawn="1"/>
        </p:nvSpPr>
        <p:spPr>
          <a:xfrm>
            <a:off x="1453299" y="7625198"/>
            <a:ext cx="4239528" cy="4871251"/>
          </a:xfrm>
          <a:prstGeom prst="roundRect">
            <a:avLst>
              <a:gd name="adj" fmla="val 689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52891284-F1A6-822D-FA28-82615CD64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36C89DB0-1573-34C8-9CF3-1AA1DABB923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070428" y="4184580"/>
            <a:ext cx="2967264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0421600D-87D5-1B24-3D71-B241FA73D1F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02418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9F806118-9CA9-11A7-41A4-59407033A02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878836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973F7601-F19E-D41D-FA59-C019A964FA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23551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0DA1199C-756E-B63A-BC71-AD01B17CD4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9361784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39" name="Текст 15">
            <a:extLst>
              <a:ext uri="{FF2B5EF4-FFF2-40B4-BE49-F238E27FC236}">
                <a16:creationId xmlns:a16="http://schemas.microsoft.com/office/drawing/2014/main" id="{D802AB4C-00AE-9CA2-F9DD-4CF633BFBDA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070428" y="9378462"/>
            <a:ext cx="2967264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0" name="Текст 15">
            <a:extLst>
              <a:ext uri="{FF2B5EF4-FFF2-40B4-BE49-F238E27FC236}">
                <a16:creationId xmlns:a16="http://schemas.microsoft.com/office/drawing/2014/main" id="{22747A00-AD37-3A72-ED7A-59E28EF5EA3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02418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1" name="Текст 15">
            <a:extLst>
              <a:ext uri="{FF2B5EF4-FFF2-40B4-BE49-F238E27FC236}">
                <a16:creationId xmlns:a16="http://schemas.microsoft.com/office/drawing/2014/main" id="{72B4AE5B-FAE8-C553-45F8-14A231865A1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878836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2" name="Текст 15">
            <a:extLst>
              <a:ext uri="{FF2B5EF4-FFF2-40B4-BE49-F238E27FC236}">
                <a16:creationId xmlns:a16="http://schemas.microsoft.com/office/drawing/2014/main" id="{798531F8-6C39-3790-183D-40C7B80A88A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123551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3" name="Текст 15">
            <a:extLst>
              <a:ext uri="{FF2B5EF4-FFF2-40B4-BE49-F238E27FC236}">
                <a16:creationId xmlns:a16="http://schemas.microsoft.com/office/drawing/2014/main" id="{DC02449D-1355-289B-7721-2B7842A52D9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9361784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825168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59C0AD-5E70-36DC-3621-7BCCF3EAB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7" name="Текст 13">
            <a:extLst>
              <a:ext uri="{FF2B5EF4-FFF2-40B4-BE49-F238E27FC236}">
                <a16:creationId xmlns:a16="http://schemas.microsoft.com/office/drawing/2014/main" id="{52891284-F1A6-822D-FA28-82615CD64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775F58C-A90F-0865-A9CB-2AB1B5CB39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14293" y="37044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E977FE8B-C877-5883-4E45-7B643D0AA9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14293" y="49357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73AF4214-D05B-DE50-D287-3C4BDD6F6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14293" y="61670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8837FB04-E70A-6B0D-10B2-914B1590BB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14293" y="73983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7ED3052-7778-8200-3155-E13855DE1A9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14293" y="86296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DDE75E9A-58B1-74A7-F853-28A3CAE09C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14293" y="98609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88F349BC-6483-BE18-1E45-B7F64C5C5E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14293" y="11092290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</p:spTree>
    <p:extLst>
      <p:ext uri="{BB962C8B-B14F-4D97-AF65-F5344CB8AC3E}">
        <p14:creationId xmlns:p14="http://schemas.microsoft.com/office/powerpoint/2010/main" val="8724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7" userDrawn="1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 userDrawn="1">
          <p15:clr>
            <a:srgbClr val="FBAE40"/>
          </p15:clr>
        </p15:guide>
        <p15:guide id="32" pos="15164" userDrawn="1">
          <p15:clr>
            <a:srgbClr val="FBAE40"/>
          </p15:clr>
        </p15:guide>
        <p15:guide id="33" orient="horz" pos="192" userDrawn="1">
          <p15:clr>
            <a:srgbClr val="FBAE40"/>
          </p15:clr>
        </p15:guide>
        <p15:guide id="34" orient="horz" pos="8448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криншот квадратный">
    <p:bg>
      <p:bgPr>
        <a:solidFill>
          <a:srgbClr val="F0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D40AE283-0626-D954-6AD9-90F2043E6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3384" y="1219201"/>
            <a:ext cx="5444780" cy="434374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или описание примера, скриншота или блока в несколько строк</a:t>
            </a:r>
          </a:p>
        </p:txBody>
      </p:sp>
      <p:sp>
        <p:nvSpPr>
          <p:cNvPr id="6" name="Рисунок 15">
            <a:extLst>
              <a:ext uri="{FF2B5EF4-FFF2-40B4-BE49-F238E27FC236}">
                <a16:creationId xmlns:a16="http://schemas.microsoft.com/office/drawing/2014/main" id="{9CBC1F09-494E-DE9A-8FF3-F080E0059F0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09064" y="615832"/>
            <a:ext cx="14774044" cy="12484335"/>
          </a:xfrm>
          <a:prstGeom prst="roundRect">
            <a:avLst>
              <a:gd name="adj" fmla="val 1836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339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 userDrawn="1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orient="horz" pos="192" userDrawn="1">
          <p15:clr>
            <a:srgbClr val="FBAE40"/>
          </p15:clr>
        </p15:guide>
        <p15:guide id="32" orient="horz" pos="8448" userDrawn="1">
          <p15:clr>
            <a:srgbClr val="FBAE40"/>
          </p15:clr>
        </p15:guide>
        <p15:guide id="33" pos="195" userDrawn="1">
          <p15:clr>
            <a:srgbClr val="FBAE40"/>
          </p15:clr>
        </p15:guide>
        <p15:guide id="34" pos="15164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902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1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orient="horz" pos="170">
          <p15:clr>
            <a:srgbClr val="FBAE40"/>
          </p15:clr>
        </p15:guide>
        <p15:guide id="32" orient="horz" pos="8425">
          <p15:clr>
            <a:srgbClr val="FBAE40"/>
          </p15:clr>
        </p15:guide>
        <p15:guide id="33" pos="15164">
          <p15:clr>
            <a:srgbClr val="FBAE40"/>
          </p15:clr>
        </p15:guide>
        <p15:guide id="34" pos="19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Изображение выглядит как размытие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6FF3F0C-9976-56F3-C387-41655B07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" y="857"/>
            <a:ext cx="24379681" cy="1371428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AF94CEC-345E-C4DF-2127-FF3D0B4A53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6032" y="6400800"/>
            <a:ext cx="15361445" cy="33480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460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AI-</a:t>
            </a:r>
            <a:r>
              <a:rPr lang="ru-RU" dirty="0"/>
              <a:t>помощник </a:t>
            </a:r>
            <a:br>
              <a:rPr lang="ru-RU" dirty="0"/>
            </a:br>
            <a:r>
              <a:rPr lang="ru-RU" dirty="0"/>
              <a:t>для юристов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374F06C-371E-8441-B3B6-46C3ACDBF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5100" y="10771258"/>
            <a:ext cx="16360775" cy="1725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Сервис на базе искусственного интеллекта для профессиональных юристов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52BD5C1-3F03-E40C-1C10-7630C946C7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032" y="1004342"/>
            <a:ext cx="6665222" cy="88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70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0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5164">
          <p15:clr>
            <a:srgbClr val="FBAE40"/>
          </p15:clr>
        </p15:guide>
        <p15:guide id="32" pos="173">
          <p15:clr>
            <a:srgbClr val="FBAE40"/>
          </p15:clr>
        </p15:guide>
        <p15:guide id="33" orient="horz" pos="8448">
          <p15:clr>
            <a:srgbClr val="FBAE40"/>
          </p15:clr>
        </p15:guide>
        <p15:guide id="34" orient="horz" pos="19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размытие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F928A5AE-9E30-0ED3-4111-2AAA178858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" y="857"/>
            <a:ext cx="24381682" cy="137142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1062DE-0852-9CFD-F4BA-CD3DFAB0BA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101" y="1033881"/>
            <a:ext cx="8526060" cy="888887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AF94CEC-345E-C4DF-2127-FF3D0B4A53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6032" y="6400800"/>
            <a:ext cx="15361445" cy="33480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lang="ru-RU" sz="14600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AI-</a:t>
            </a:r>
            <a:r>
              <a:rPr lang="ru-RU" dirty="0"/>
              <a:t>помощник </a:t>
            </a:r>
            <a:br>
              <a:rPr lang="ru-RU" dirty="0"/>
            </a:br>
            <a:r>
              <a:rPr lang="ru-RU" dirty="0"/>
              <a:t>для юристов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374F06C-371E-8441-B3B6-46C3ACDBF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5100" y="10771258"/>
            <a:ext cx="16360775" cy="1725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Сервис на базе искусственного интеллекта для профессиональных юристов</a:t>
            </a:r>
          </a:p>
        </p:txBody>
      </p:sp>
    </p:spTree>
    <p:extLst>
      <p:ext uri="{BB962C8B-B14F-4D97-AF65-F5344CB8AC3E}">
        <p14:creationId xmlns:p14="http://schemas.microsoft.com/office/powerpoint/2010/main" val="3081103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0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5164">
          <p15:clr>
            <a:srgbClr val="FBAE40"/>
          </p15:clr>
        </p15:guide>
        <p15:guide id="32" pos="173">
          <p15:clr>
            <a:srgbClr val="FBAE40"/>
          </p15:clr>
        </p15:guide>
        <p15:guide id="33" orient="horz" pos="8448">
          <p15:clr>
            <a:srgbClr val="FBAE40"/>
          </p15:clr>
        </p15:guide>
        <p15:guide id="34" orient="horz" pos="19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1EE71-C934-FE80-05C4-139B98F3D3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032" y="1004342"/>
            <a:ext cx="6665222" cy="885417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9277" y="7924800"/>
            <a:ext cx="12386422" cy="243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sz="9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Разделительный подзаголовок</a:t>
            </a:r>
          </a:p>
        </p:txBody>
      </p:sp>
      <p:sp>
        <p:nvSpPr>
          <p:cNvPr id="3" name="Текст 15">
            <a:extLst>
              <a:ext uri="{FF2B5EF4-FFF2-40B4-BE49-F238E27FC236}">
                <a16:creationId xmlns:a16="http://schemas.microsoft.com/office/drawing/2014/main" id="{1845B393-323B-3663-47A9-CAFF31966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033" y="10854812"/>
            <a:ext cx="11788956" cy="12192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800" kern="12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296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95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9277" y="7924800"/>
            <a:ext cx="12386422" cy="243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sz="9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Разделительный подзаголовок</a:t>
            </a:r>
          </a:p>
        </p:txBody>
      </p:sp>
      <p:sp>
        <p:nvSpPr>
          <p:cNvPr id="3" name="Текст 15">
            <a:extLst>
              <a:ext uri="{FF2B5EF4-FFF2-40B4-BE49-F238E27FC236}">
                <a16:creationId xmlns:a16="http://schemas.microsoft.com/office/drawing/2014/main" id="{1845B393-323B-3663-47A9-CAFF31966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033" y="10854812"/>
            <a:ext cx="11788956" cy="12192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800" kern="12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354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95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стались вопро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5100" y="7772400"/>
            <a:ext cx="16663988" cy="4724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None/>
              <a:defRPr lang="ru-RU" sz="199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Остались вопросы? </a:t>
            </a:r>
          </a:p>
        </p:txBody>
      </p:sp>
    </p:spTree>
    <p:extLst>
      <p:ext uri="{BB962C8B-B14F-4D97-AF65-F5344CB8AC3E}">
        <p14:creationId xmlns:p14="http://schemas.microsoft.com/office/powerpoint/2010/main" val="1022556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95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49137B74-07EB-0D48-4C3C-E35BDF839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4070"/>
            <a:ext cx="24382413" cy="13750070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C1C4054-8B37-4B5C-CE85-9FEA662E1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449" y="1219200"/>
            <a:ext cx="17868900" cy="3962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Font typeface="Arial" panose="020B0604020202020204" pitchFamily="34" charset="0"/>
              <a:buNone/>
              <a:defRPr lang="ru-RU" sz="16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Узнать больше </a:t>
            </a:r>
            <a:br>
              <a:rPr lang="ru-RU" dirty="0"/>
            </a:br>
            <a:r>
              <a:rPr lang="ru-RU" dirty="0"/>
              <a:t>о Нейроюристе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4C08414-B218-32B3-FE0F-1A86A39CED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6000" y="9326880"/>
            <a:ext cx="11639665" cy="7315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6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Андрей Лысенко 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6634DB32-35F1-DFCB-D4F3-0FBE2DC44F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41449" y="9235440"/>
            <a:ext cx="1804820" cy="1805421"/>
          </a:xfrm>
          <a:prstGeom prst="ellipse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3600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DECAD78-E217-82DA-398A-4B6AACBAC2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62348" y="10419794"/>
            <a:ext cx="11506202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40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Руководитель продаж Нейроюрист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D44318CB-7627-B3C0-7B95-F1A2F3E382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1449" y="11971823"/>
            <a:ext cx="3324227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32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8 (916) 078 03 72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BD40DA22-CFAB-2338-CA06-52B6B4BE7B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3202" y="11971823"/>
            <a:ext cx="6545063" cy="5218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32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andreylysenko@yandex-team.ru</a:t>
            </a:r>
          </a:p>
        </p:txBody>
      </p:sp>
    </p:spTree>
    <p:extLst>
      <p:ext uri="{BB962C8B-B14F-4D97-AF65-F5344CB8AC3E}">
        <p14:creationId xmlns:p14="http://schemas.microsoft.com/office/powerpoint/2010/main" val="1561237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95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 несколь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3CB643-330B-D510-48D4-2851A43BF114}"/>
              </a:ext>
            </a:extLst>
          </p:cNvPr>
          <p:cNvSpPr/>
          <p:nvPr userDrawn="1"/>
        </p:nvSpPr>
        <p:spPr>
          <a:xfrm>
            <a:off x="143510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427F0EC-BF42-EB0C-B949-1741402BFFA2}"/>
              </a:ext>
            </a:extLst>
          </p:cNvPr>
          <p:cNvSpPr/>
          <p:nvPr userDrawn="1"/>
        </p:nvSpPr>
        <p:spPr>
          <a:xfrm>
            <a:off x="870585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029CD7D-5768-0919-BD03-1E9E74C4559C}"/>
              </a:ext>
            </a:extLst>
          </p:cNvPr>
          <p:cNvSpPr/>
          <p:nvPr userDrawn="1"/>
        </p:nvSpPr>
        <p:spPr>
          <a:xfrm>
            <a:off x="15976600" y="3048000"/>
            <a:ext cx="6967538" cy="94488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2A29AADB-BCC1-1807-0CA7-464AB9D9C0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1481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56A6BC61-75A6-39C5-1BBE-16AEE3194A9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310688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3F0D5DD-F76E-7D7A-D341-594B1DBE993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39938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21" name="Рисунок 18">
            <a:extLst>
              <a:ext uri="{FF2B5EF4-FFF2-40B4-BE49-F238E27FC236}">
                <a16:creationId xmlns:a16="http://schemas.microsoft.com/office/drawing/2014/main" id="{600CCA4F-A9A8-7C36-EA9A-8FE5F2137FA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039145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2A40AC01-008A-33CA-5B53-FDF7D2B5D58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583025" y="3679214"/>
            <a:ext cx="5757862" cy="13480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4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859B20F9-ECD8-364C-7FA8-904E778DA9D6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6582232" y="6117614"/>
            <a:ext cx="5757862" cy="5757863"/>
          </a:xfrm>
          <a:prstGeom prst="roundRect">
            <a:avLst>
              <a:gd name="adj" fmla="val 5073"/>
            </a:avLst>
          </a:prstGeom>
        </p:spPr>
        <p:txBody>
          <a:bodyPr anchor="ctr"/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QR </a:t>
            </a:r>
            <a:r>
              <a:rPr lang="ru-RU" dirty="0"/>
              <a:t>код</a:t>
            </a:r>
          </a:p>
        </p:txBody>
      </p:sp>
    </p:spTree>
    <p:extLst>
      <p:ext uri="{BB962C8B-B14F-4D97-AF65-F5344CB8AC3E}">
        <p14:creationId xmlns:p14="http://schemas.microsoft.com/office/powerpoint/2010/main" val="837585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криншот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3CB643-330B-D510-48D4-2851A43BF114}"/>
              </a:ext>
            </a:extLst>
          </p:cNvPr>
          <p:cNvSpPr/>
          <p:nvPr userDrawn="1"/>
        </p:nvSpPr>
        <p:spPr>
          <a:xfrm>
            <a:off x="1435099" y="3048000"/>
            <a:ext cx="21512213" cy="9448800"/>
          </a:xfrm>
          <a:prstGeom prst="roundRect">
            <a:avLst>
              <a:gd name="adj" fmla="val 30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056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криншот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3CB643-330B-D510-48D4-2851A43BF114}"/>
              </a:ext>
            </a:extLst>
          </p:cNvPr>
          <p:cNvSpPr/>
          <p:nvPr userDrawn="1"/>
        </p:nvSpPr>
        <p:spPr>
          <a:xfrm>
            <a:off x="1435099" y="4572000"/>
            <a:ext cx="21512213" cy="7924800"/>
          </a:xfrm>
          <a:prstGeom prst="roundRect">
            <a:avLst>
              <a:gd name="adj" fmla="val 30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38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й скриншо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A39FB001-AB36-A42E-8590-0870DB96F9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B5FBCDD-4A67-084F-B391-156C8A180AA6}"/>
              </a:ext>
            </a:extLst>
          </p:cNvPr>
          <p:cNvSpPr/>
          <p:nvPr userDrawn="1"/>
        </p:nvSpPr>
        <p:spPr>
          <a:xfrm>
            <a:off x="274638" y="304800"/>
            <a:ext cx="23798212" cy="13106400"/>
          </a:xfrm>
          <a:prstGeom prst="roundRect">
            <a:avLst>
              <a:gd name="adj" fmla="val 299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825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дже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0569690-D634-31CB-A099-67FBFA6F5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25FE2A8-710B-40D4-94FF-FDF742658F91}"/>
              </a:ext>
            </a:extLst>
          </p:cNvPr>
          <p:cNvSpPr/>
          <p:nvPr userDrawn="1"/>
        </p:nvSpPr>
        <p:spPr>
          <a:xfrm>
            <a:off x="304798" y="304800"/>
            <a:ext cx="16884651" cy="13106402"/>
          </a:xfrm>
          <a:prstGeom prst="roundRect">
            <a:avLst>
              <a:gd name="adj" fmla="val 222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5AE80167-A54A-7959-9930-ECE79AA7AF60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2824941" y="405654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745B1D04-74E9-496D-C328-BD90F2D9A3F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097279" y="4079557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8" name="Текст 15">
            <a:extLst>
              <a:ext uri="{FF2B5EF4-FFF2-40B4-BE49-F238E27FC236}">
                <a16:creationId xmlns:a16="http://schemas.microsoft.com/office/drawing/2014/main" id="{53570221-5035-C05E-B45D-77DE34568A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97279" y="7101796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0" name="Текст 15">
            <a:extLst>
              <a:ext uri="{FF2B5EF4-FFF2-40B4-BE49-F238E27FC236}">
                <a16:creationId xmlns:a16="http://schemas.microsoft.com/office/drawing/2014/main" id="{0B65AE57-E9E7-D044-2358-36465337F6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097279" y="10170490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6" name="Текст 15">
            <a:extLst>
              <a:ext uri="{FF2B5EF4-FFF2-40B4-BE49-F238E27FC236}">
                <a16:creationId xmlns:a16="http://schemas.microsoft.com/office/drawing/2014/main" id="{39F3BF8A-A822-7384-0D85-8203FD024B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24941" y="7101796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48" name="Текст 15">
            <a:extLst>
              <a:ext uri="{FF2B5EF4-FFF2-40B4-BE49-F238E27FC236}">
                <a16:creationId xmlns:a16="http://schemas.microsoft.com/office/drawing/2014/main" id="{FDFF617A-D04C-5AAE-B291-EF14D2DC71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824941" y="10170490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131300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14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дженд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8DA852AA-8034-A96D-3DCF-59E24A5B3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94F9ADD-68DF-EE79-D9D9-DAB2F37D192C}"/>
              </a:ext>
            </a:extLst>
          </p:cNvPr>
          <p:cNvSpPr/>
          <p:nvPr userDrawn="1"/>
        </p:nvSpPr>
        <p:spPr>
          <a:xfrm>
            <a:off x="10525125" y="304799"/>
            <a:ext cx="13554075" cy="13106402"/>
          </a:xfrm>
          <a:prstGeom prst="roundRect">
            <a:avLst>
              <a:gd name="adj" fmla="val 222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F076967-43DE-0B1B-B117-F5C6B30F446C}"/>
              </a:ext>
            </a:extLst>
          </p:cNvPr>
          <p:cNvCxnSpPr/>
          <p:nvPr userDrawn="1"/>
        </p:nvCxnSpPr>
        <p:spPr>
          <a:xfrm>
            <a:off x="11326466" y="3090525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6106827-C251-0D27-C117-63442392D8CA}"/>
              </a:ext>
            </a:extLst>
          </p:cNvPr>
          <p:cNvCxnSpPr/>
          <p:nvPr userDrawn="1"/>
        </p:nvCxnSpPr>
        <p:spPr>
          <a:xfrm>
            <a:off x="11326466" y="5602174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E0D35BE-594A-1137-BDDE-B02EDCDFA58B}"/>
              </a:ext>
            </a:extLst>
          </p:cNvPr>
          <p:cNvCxnSpPr/>
          <p:nvPr userDrawn="1"/>
        </p:nvCxnSpPr>
        <p:spPr>
          <a:xfrm>
            <a:off x="11326466" y="8113823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B06437B-9FB3-BD46-0251-6A2E6C1B4872}"/>
              </a:ext>
            </a:extLst>
          </p:cNvPr>
          <p:cNvCxnSpPr/>
          <p:nvPr userDrawn="1"/>
        </p:nvCxnSpPr>
        <p:spPr>
          <a:xfrm>
            <a:off x="11326466" y="10625472"/>
            <a:ext cx="11880000" cy="0"/>
          </a:xfrm>
          <a:prstGeom prst="line">
            <a:avLst/>
          </a:prstGeom>
          <a:ln>
            <a:solidFill>
              <a:srgbClr val="F0F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Текст 15">
            <a:extLst>
              <a:ext uri="{FF2B5EF4-FFF2-40B4-BE49-F238E27FC236}">
                <a16:creationId xmlns:a16="http://schemas.microsoft.com/office/drawing/2014/main" id="{7A98F695-5491-A279-EC60-2AAB98661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974856" y="1311481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1CECA06D-2BB9-8119-1D12-12F8BF5108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974856" y="382312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7" name="Текст 15">
            <a:extLst>
              <a:ext uri="{FF2B5EF4-FFF2-40B4-BE49-F238E27FC236}">
                <a16:creationId xmlns:a16="http://schemas.microsoft.com/office/drawing/2014/main" id="{258B3EC1-AA70-0A25-71CA-CAEBC5BE2D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974856" y="633477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7ABA38FA-1F84-10F0-25CD-7C7A5B149D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974856" y="8846427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228352FA-F0A9-BFF6-437A-CA972522CE3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974856" y="11358079"/>
            <a:ext cx="4064400" cy="9848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B8EA42FD-2A43-1AC5-4F3E-024B47840B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31112" y="134225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26171C5C-0195-328B-8074-3601F028B2F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529735" y="385390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FB50914C-7253-5547-B806-83EA475AFE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528358" y="636555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E6F39213-E89C-7576-1556-3F7FF3A5850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526981" y="8877208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F61D6306-7628-3F29-5168-8017042666A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525604" y="11388857"/>
            <a:ext cx="4972450" cy="9233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6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12:30 – 13:00</a:t>
            </a:r>
          </a:p>
        </p:txBody>
      </p:sp>
      <p:sp>
        <p:nvSpPr>
          <p:cNvPr id="36" name="Текст 13">
            <a:extLst>
              <a:ext uri="{FF2B5EF4-FFF2-40B4-BE49-F238E27FC236}">
                <a16:creationId xmlns:a16="http://schemas.microsoft.com/office/drawing/2014/main" id="{A4C33C2E-6991-D52F-7B60-BF094F7D39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37" name="Текст 13">
            <a:extLst>
              <a:ext uri="{FF2B5EF4-FFF2-40B4-BE49-F238E27FC236}">
                <a16:creationId xmlns:a16="http://schemas.microsoft.com/office/drawing/2014/main" id="{AE50DC3D-8225-D323-357E-4DCC94EE4E3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3683069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14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Важн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A64BCC-F823-2756-4202-F77C61BBAE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24382413" cy="13716000"/>
          </a:xfrm>
          <a:prstGeom prst="rect">
            <a:avLst/>
          </a:prstGeom>
        </p:spPr>
      </p:pic>
      <p:sp>
        <p:nvSpPr>
          <p:cNvPr id="15" name="Заголовок 9">
            <a:extLst>
              <a:ext uri="{FF2B5EF4-FFF2-40B4-BE49-F238E27FC236}">
                <a16:creationId xmlns:a16="http://schemas.microsoft.com/office/drawing/2014/main" id="{8DCDF1F0-96AA-EF7E-EE48-3557AFED4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5100" y="1230068"/>
            <a:ext cx="19047620" cy="82985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None/>
              <a:defRPr lang="ru-RU" sz="138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Важная мысль или цитата на весь слайд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3B473AF-0288-1564-616E-BC5BC1EE3D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5582" y="11071347"/>
            <a:ext cx="19007138" cy="14145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ru-RU" sz="44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Подзаголовок примерно в несколько строк (1-2 предложения)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918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212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5164">
          <p15:clr>
            <a:srgbClr val="FBAE40"/>
          </p15:clr>
        </p15:guide>
        <p15:guide id="32" pos="195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сновной слайд без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299607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099" y="3352800"/>
            <a:ext cx="10604501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2342813" y="3369214"/>
            <a:ext cx="10601325" cy="9127586"/>
          </a:xfrm>
          <a:prstGeom prst="roundRect">
            <a:avLst>
              <a:gd name="adj" fmla="val 3200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5E817A09-315C-2717-829D-9DFC197BF5E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Подписка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2950907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E53A5B0D-31D0-69A1-2A41-2617BA0961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50907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969547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099" y="3352800"/>
            <a:ext cx="10604501" cy="9144000"/>
          </a:xfrm>
          <a:prstGeom prst="roundRect">
            <a:avLst>
              <a:gd name="adj" fmla="val 319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2342813" y="3369214"/>
            <a:ext cx="10601325" cy="9127586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2950907" y="4894172"/>
            <a:ext cx="8783557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" name="Текст 23">
            <a:extLst>
              <a:ext uri="{FF2B5EF4-FFF2-40B4-BE49-F238E27FC236}">
                <a16:creationId xmlns:a16="http://schemas.microsoft.com/office/drawing/2014/main" id="{0FD4CFC3-FE1F-023D-2397-27FD24AD30C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1072949F-AFAC-4236-70FF-4544B40722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2950907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439553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1124322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ри текстовых блока с нумерацией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4904CD7-47D8-0A98-B9EB-1FD6DB1C87A7}"/>
              </a:ext>
            </a:extLst>
          </p:cNvPr>
          <p:cNvSpPr/>
          <p:nvPr userDrawn="1"/>
        </p:nvSpPr>
        <p:spPr>
          <a:xfrm>
            <a:off x="2041606" y="3989936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1B79CDB-E3E5-D65E-2D07-3147F0E746E4}"/>
              </a:ext>
            </a:extLst>
          </p:cNvPr>
          <p:cNvSpPr/>
          <p:nvPr userDrawn="1"/>
        </p:nvSpPr>
        <p:spPr>
          <a:xfrm>
            <a:off x="9312275" y="3985410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D34CE4-92F5-FCF4-34AF-C3B72D944F48}"/>
              </a:ext>
            </a:extLst>
          </p:cNvPr>
          <p:cNvSpPr/>
          <p:nvPr userDrawn="1"/>
        </p:nvSpPr>
        <p:spPr>
          <a:xfrm>
            <a:off x="16583025" y="3985410"/>
            <a:ext cx="868621" cy="8686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0E4517E6-2A97-6DA9-AA4C-3FA29AB1730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6B2ED392-1CEF-91D2-1C0E-5BC81FFBA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A8FFA48D-496A-B921-489E-BBA31513A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326278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50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4057519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184814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635790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ри текстовых блока и заголовок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4894172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23">
            <a:extLst>
              <a:ext uri="{FF2B5EF4-FFF2-40B4-BE49-F238E27FC236}">
                <a16:creationId xmlns:a16="http://schemas.microsoft.com/office/drawing/2014/main" id="{1FF385ED-E64B-C890-CA09-8FC100CBE4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9" name="Текст 23">
            <a:extLst>
              <a:ext uri="{FF2B5EF4-FFF2-40B4-BE49-F238E27FC236}">
                <a16:creationId xmlns:a16="http://schemas.microsoft.com/office/drawing/2014/main" id="{D973DBD3-CC15-87E8-B8F6-08EE075BE3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FAE412E3-AFF4-01D0-219E-A6085E0112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3938130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3486337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Основной слайд без текста_градиент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231379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Основной слайд без текста_градиент"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1" name="Скругленный прямоугольник 29">
            <a:extLst>
              <a:ext uri="{FF2B5EF4-FFF2-40B4-BE49-F238E27FC236}">
                <a16:creationId xmlns:a16="http://schemas.microsoft.com/office/drawing/2014/main" id="{7A486134-C091-7D54-0E54-C0A22D3C9276}"/>
              </a:ext>
            </a:extLst>
          </p:cNvPr>
          <p:cNvSpPr/>
          <p:nvPr userDrawn="1"/>
        </p:nvSpPr>
        <p:spPr>
          <a:xfrm>
            <a:off x="5111000" y="4887676"/>
            <a:ext cx="3297600" cy="3672000"/>
          </a:xfrm>
          <a:prstGeom prst="roundRect">
            <a:avLst>
              <a:gd name="adj" fmla="val 8327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Скругленный прямоугольник 32">
            <a:extLst>
              <a:ext uri="{FF2B5EF4-FFF2-40B4-BE49-F238E27FC236}">
                <a16:creationId xmlns:a16="http://schemas.microsoft.com/office/drawing/2014/main" id="{101C070D-0F47-8FBA-F9D9-E92C7AF14970}"/>
              </a:ext>
            </a:extLst>
          </p:cNvPr>
          <p:cNvSpPr/>
          <p:nvPr userDrawn="1"/>
        </p:nvSpPr>
        <p:spPr>
          <a:xfrm>
            <a:off x="1475749" y="4887678"/>
            <a:ext cx="3297864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Скругленный прямоугольник 35">
            <a:extLst>
              <a:ext uri="{FF2B5EF4-FFF2-40B4-BE49-F238E27FC236}">
                <a16:creationId xmlns:a16="http://schemas.microsoft.com/office/drawing/2014/main" id="{400F40F8-A27B-F0AC-FA24-7EFE25A902D9}"/>
              </a:ext>
            </a:extLst>
          </p:cNvPr>
          <p:cNvSpPr/>
          <p:nvPr userDrawn="1"/>
        </p:nvSpPr>
        <p:spPr>
          <a:xfrm>
            <a:off x="16015961" y="4887676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Скругленный прямоугольник 41">
            <a:extLst>
              <a:ext uri="{FF2B5EF4-FFF2-40B4-BE49-F238E27FC236}">
                <a16:creationId xmlns:a16="http://schemas.microsoft.com/office/drawing/2014/main" id="{36BD2E6D-9917-1539-2FE9-D8055C675B36}"/>
              </a:ext>
            </a:extLst>
          </p:cNvPr>
          <p:cNvSpPr/>
          <p:nvPr userDrawn="1"/>
        </p:nvSpPr>
        <p:spPr>
          <a:xfrm>
            <a:off x="12380974" y="4887676"/>
            <a:ext cx="3297600" cy="3672000"/>
          </a:xfrm>
          <a:prstGeom prst="roundRect">
            <a:avLst>
              <a:gd name="adj" fmla="val 6993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Скругленный прямоугольник 44">
            <a:extLst>
              <a:ext uri="{FF2B5EF4-FFF2-40B4-BE49-F238E27FC236}">
                <a16:creationId xmlns:a16="http://schemas.microsoft.com/office/drawing/2014/main" id="{55B36D59-9185-41F4-8B58-D8565B0195AB}"/>
              </a:ext>
            </a:extLst>
          </p:cNvPr>
          <p:cNvSpPr/>
          <p:nvPr userDrawn="1"/>
        </p:nvSpPr>
        <p:spPr>
          <a:xfrm>
            <a:off x="8745987" y="4887676"/>
            <a:ext cx="3297600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Скругленный прямоугольник 35">
            <a:extLst>
              <a:ext uri="{FF2B5EF4-FFF2-40B4-BE49-F238E27FC236}">
                <a16:creationId xmlns:a16="http://schemas.microsoft.com/office/drawing/2014/main" id="{B0DF3420-390A-E809-5BEF-942569EF170C}"/>
              </a:ext>
            </a:extLst>
          </p:cNvPr>
          <p:cNvSpPr/>
          <p:nvPr userDrawn="1"/>
        </p:nvSpPr>
        <p:spPr>
          <a:xfrm>
            <a:off x="19650949" y="4887676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1E02A455-4BFF-66CC-697A-61F9ACBC9D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49177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9B2C171-DECD-C9AB-942F-B4899A7F21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1119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29" name="Текст 23">
            <a:extLst>
              <a:ext uri="{FF2B5EF4-FFF2-40B4-BE49-F238E27FC236}">
                <a16:creationId xmlns:a16="http://schemas.microsoft.com/office/drawing/2014/main" id="{58FBA85B-3800-E58C-E03A-6E88384C1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13061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E13E0482-6F68-9C41-E94C-494614F695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45003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E64AEB8B-96DC-6EE3-374E-2DA43C55EF4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008885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1" name="Текст 23">
            <a:extLst>
              <a:ext uri="{FF2B5EF4-FFF2-40B4-BE49-F238E27FC236}">
                <a16:creationId xmlns:a16="http://schemas.microsoft.com/office/drawing/2014/main" id="{3FFB0015-280E-7035-39E1-3066011C23C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6376945" y="6625820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2" name="Скругленный прямоугольник 29">
            <a:extLst>
              <a:ext uri="{FF2B5EF4-FFF2-40B4-BE49-F238E27FC236}">
                <a16:creationId xmlns:a16="http://schemas.microsoft.com/office/drawing/2014/main" id="{3A65540A-E5FD-BD55-D89A-82D3496BC0AF}"/>
              </a:ext>
            </a:extLst>
          </p:cNvPr>
          <p:cNvSpPr/>
          <p:nvPr userDrawn="1"/>
        </p:nvSpPr>
        <p:spPr>
          <a:xfrm>
            <a:off x="5111000" y="8839200"/>
            <a:ext cx="3297600" cy="3672000"/>
          </a:xfrm>
          <a:prstGeom prst="roundRect">
            <a:avLst>
              <a:gd name="adj" fmla="val 8327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Скругленный прямоугольник 32">
            <a:extLst>
              <a:ext uri="{FF2B5EF4-FFF2-40B4-BE49-F238E27FC236}">
                <a16:creationId xmlns:a16="http://schemas.microsoft.com/office/drawing/2014/main" id="{9A614FE4-B021-09A9-082A-C128253F6995}"/>
              </a:ext>
            </a:extLst>
          </p:cNvPr>
          <p:cNvSpPr/>
          <p:nvPr userDrawn="1"/>
        </p:nvSpPr>
        <p:spPr>
          <a:xfrm>
            <a:off x="1475749" y="8839202"/>
            <a:ext cx="3297864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4" name="Скругленный прямоугольник 35">
            <a:extLst>
              <a:ext uri="{FF2B5EF4-FFF2-40B4-BE49-F238E27FC236}">
                <a16:creationId xmlns:a16="http://schemas.microsoft.com/office/drawing/2014/main" id="{C3DA96EA-6FA0-9F8A-A7AE-54576FCBB430}"/>
              </a:ext>
            </a:extLst>
          </p:cNvPr>
          <p:cNvSpPr/>
          <p:nvPr userDrawn="1"/>
        </p:nvSpPr>
        <p:spPr>
          <a:xfrm>
            <a:off x="16015961" y="8839200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5" name="Скругленный прямоугольник 41">
            <a:extLst>
              <a:ext uri="{FF2B5EF4-FFF2-40B4-BE49-F238E27FC236}">
                <a16:creationId xmlns:a16="http://schemas.microsoft.com/office/drawing/2014/main" id="{08D94468-B01A-7B75-C7D9-7C5A07E4BBD7}"/>
              </a:ext>
            </a:extLst>
          </p:cNvPr>
          <p:cNvSpPr/>
          <p:nvPr userDrawn="1"/>
        </p:nvSpPr>
        <p:spPr>
          <a:xfrm>
            <a:off x="12380974" y="8839200"/>
            <a:ext cx="3297600" cy="3672000"/>
          </a:xfrm>
          <a:prstGeom prst="roundRect">
            <a:avLst>
              <a:gd name="adj" fmla="val 6993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6" name="Скругленный прямоугольник 44">
            <a:extLst>
              <a:ext uri="{FF2B5EF4-FFF2-40B4-BE49-F238E27FC236}">
                <a16:creationId xmlns:a16="http://schemas.microsoft.com/office/drawing/2014/main" id="{B0D8BF77-F212-E326-1C94-FAAD389DADE6}"/>
              </a:ext>
            </a:extLst>
          </p:cNvPr>
          <p:cNvSpPr/>
          <p:nvPr userDrawn="1"/>
        </p:nvSpPr>
        <p:spPr>
          <a:xfrm>
            <a:off x="8745987" y="8839200"/>
            <a:ext cx="3297600" cy="3672000"/>
          </a:xfrm>
          <a:prstGeom prst="roundRect">
            <a:avLst>
              <a:gd name="adj" fmla="val 7784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7" name="Скругленный прямоугольник 35">
            <a:extLst>
              <a:ext uri="{FF2B5EF4-FFF2-40B4-BE49-F238E27FC236}">
                <a16:creationId xmlns:a16="http://schemas.microsoft.com/office/drawing/2014/main" id="{27219923-3993-6338-DE82-899531E232E2}"/>
              </a:ext>
            </a:extLst>
          </p:cNvPr>
          <p:cNvSpPr/>
          <p:nvPr userDrawn="1"/>
        </p:nvSpPr>
        <p:spPr>
          <a:xfrm>
            <a:off x="19650949" y="8839200"/>
            <a:ext cx="3297600" cy="3672000"/>
          </a:xfrm>
          <a:prstGeom prst="roundRect">
            <a:avLst>
              <a:gd name="adj" fmla="val 8839"/>
            </a:avLst>
          </a:prstGeom>
          <a:solidFill>
            <a:schemeClr val="bg2"/>
          </a:solidFill>
          <a:ln>
            <a:noFill/>
          </a:ln>
          <a:effectLst>
            <a:outerShdw blurRad="63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Текст 23">
            <a:extLst>
              <a:ext uri="{FF2B5EF4-FFF2-40B4-BE49-F238E27FC236}">
                <a16:creationId xmlns:a16="http://schemas.microsoft.com/office/drawing/2014/main" id="{1A0ABE54-BC22-39A3-B0CC-5D897C53B6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49177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59" name="Текст 23">
            <a:extLst>
              <a:ext uri="{FF2B5EF4-FFF2-40B4-BE49-F238E27FC236}">
                <a16:creationId xmlns:a16="http://schemas.microsoft.com/office/drawing/2014/main" id="{0B73D96E-6F22-07FA-3C18-0C4A773A028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81119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0" name="Текст 23">
            <a:extLst>
              <a:ext uri="{FF2B5EF4-FFF2-40B4-BE49-F238E27FC236}">
                <a16:creationId xmlns:a16="http://schemas.microsoft.com/office/drawing/2014/main" id="{936BE9BA-E753-6DFF-68AD-1F7EFC4F83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13061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1" name="Текст 23">
            <a:extLst>
              <a:ext uri="{FF2B5EF4-FFF2-40B4-BE49-F238E27FC236}">
                <a16:creationId xmlns:a16="http://schemas.microsoft.com/office/drawing/2014/main" id="{54BCCA81-2C66-E58A-41F8-76DF7C750FB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2745003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2" name="Текст 23">
            <a:extLst>
              <a:ext uri="{FF2B5EF4-FFF2-40B4-BE49-F238E27FC236}">
                <a16:creationId xmlns:a16="http://schemas.microsoft.com/office/drawing/2014/main" id="{46A3079C-CDE0-2B60-E805-2758224BF5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0008885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  <p:sp>
        <p:nvSpPr>
          <p:cNvPr id="63" name="Текст 23">
            <a:extLst>
              <a:ext uri="{FF2B5EF4-FFF2-40B4-BE49-F238E27FC236}">
                <a16:creationId xmlns:a16="http://schemas.microsoft.com/office/drawing/2014/main" id="{6F987D57-BE6F-0D52-CE4A-AB2B09714E8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376945" y="10577344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Короткое 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3168326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5345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 с нумерац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3C7DEFB-AD97-7D50-CF1E-FB32589B3501}"/>
              </a:ext>
            </a:extLst>
          </p:cNvPr>
          <p:cNvSpPr/>
          <p:nvPr userDrawn="1"/>
        </p:nvSpPr>
        <p:spPr>
          <a:xfrm>
            <a:off x="872109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335328-7C64-A845-FDE5-40832AB23FAB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F7BF91E-6099-BCF5-2A98-A15F3983497D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5" name="Текст 15">
            <a:extLst>
              <a:ext uri="{FF2B5EF4-FFF2-40B4-BE49-F238E27FC236}">
                <a16:creationId xmlns:a16="http://schemas.microsoft.com/office/drawing/2014/main" id="{C9F8BA3F-76FC-FADE-2703-E50BACB6CF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1394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EFC59D85-4A1D-D413-CE3B-8D123EF8697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584693" y="6558848"/>
            <a:ext cx="575460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4904CD7-47D8-0A98-B9EB-1FD6DB1C87A7}"/>
              </a:ext>
            </a:extLst>
          </p:cNvPr>
          <p:cNvSpPr/>
          <p:nvPr userDrawn="1"/>
        </p:nvSpPr>
        <p:spPr>
          <a:xfrm>
            <a:off x="2041606" y="3989936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F1B79CDB-E3E5-D65E-2D07-3147F0E746E4}"/>
              </a:ext>
            </a:extLst>
          </p:cNvPr>
          <p:cNvSpPr/>
          <p:nvPr userDrawn="1"/>
        </p:nvSpPr>
        <p:spPr>
          <a:xfrm>
            <a:off x="9312275" y="3985410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2FD34CE4-92F5-FCF4-34AF-C3B72D944F48}"/>
              </a:ext>
            </a:extLst>
          </p:cNvPr>
          <p:cNvSpPr/>
          <p:nvPr userDrawn="1"/>
        </p:nvSpPr>
        <p:spPr>
          <a:xfrm>
            <a:off x="16583025" y="3985410"/>
            <a:ext cx="868621" cy="86862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0E4517E6-2A97-6DA9-AA4C-3FA29AB1730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431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6B2ED392-1CEF-91D2-1C0E-5BC81FFBA2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1394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A8FFA48D-496A-B921-489E-BBA31513A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84693" y="5602806"/>
            <a:ext cx="4064400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695242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текстовых блока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1710AC4-9E79-A626-21E3-D6F972F34470}"/>
              </a:ext>
            </a:extLst>
          </p:cNvPr>
          <p:cNvSpPr/>
          <p:nvPr userDrawn="1"/>
        </p:nvSpPr>
        <p:spPr>
          <a:xfrm>
            <a:off x="1435098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8157ED7-A2C0-7577-0A2D-266F98BE2115}"/>
              </a:ext>
            </a:extLst>
          </p:cNvPr>
          <p:cNvSpPr/>
          <p:nvPr userDrawn="1"/>
        </p:nvSpPr>
        <p:spPr>
          <a:xfrm>
            <a:off x="6894227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889FD6C-5D7C-706F-11A0-E6E6C0371BB3}"/>
              </a:ext>
            </a:extLst>
          </p:cNvPr>
          <p:cNvSpPr/>
          <p:nvPr userDrawn="1"/>
        </p:nvSpPr>
        <p:spPr>
          <a:xfrm>
            <a:off x="12353356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2BCF91F-3FE1-7A0C-E3B4-93D3BDA969D4}"/>
              </a:ext>
            </a:extLst>
          </p:cNvPr>
          <p:cNvSpPr/>
          <p:nvPr userDrawn="1"/>
        </p:nvSpPr>
        <p:spPr>
          <a:xfrm>
            <a:off x="17812486" y="3352800"/>
            <a:ext cx="5149851" cy="9144000"/>
          </a:xfrm>
          <a:prstGeom prst="roundRect">
            <a:avLst>
              <a:gd name="adj" fmla="val 56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4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D1C5A1AA-9380-BB77-59F4-4A86F31EC15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94589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BBF0EAF-8B28-E100-5584-1D2573AB73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45984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0087FD81-E8BC-94B0-82F7-E242718A4E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397379" y="4894172"/>
            <a:ext cx="3935332" cy="57738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45DA0A9B-1D9A-5265-FB67-11DDDFB597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43193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10251243-3C6A-3A08-D83C-2922F02265C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94588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391E70F-9418-6E21-0F5C-97924C30F2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945983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4478B935-A5DF-6F98-8E38-710F8ABB606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8397378" y="3938130"/>
            <a:ext cx="3935332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1603521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текстовых блока и заголовок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0273928-FD09-1EC1-61C9-38A4B6935D90}"/>
              </a:ext>
            </a:extLst>
          </p:cNvPr>
          <p:cNvSpPr/>
          <p:nvPr userDrawn="1"/>
        </p:nvSpPr>
        <p:spPr>
          <a:xfrm>
            <a:off x="12342813" y="3369214"/>
            <a:ext cx="10601325" cy="4250786"/>
          </a:xfrm>
          <a:prstGeom prst="roundRect">
            <a:avLst>
              <a:gd name="adj" fmla="val 6872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190F446-3C93-7D1A-A261-39F08F4B9A5D}"/>
              </a:ext>
            </a:extLst>
          </p:cNvPr>
          <p:cNvSpPr/>
          <p:nvPr userDrawn="1"/>
        </p:nvSpPr>
        <p:spPr>
          <a:xfrm>
            <a:off x="1435100" y="7917767"/>
            <a:ext cx="10604501" cy="4587197"/>
          </a:xfrm>
          <a:prstGeom prst="roundRect">
            <a:avLst>
              <a:gd name="adj" fmla="val 6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97396CF-73E8-4031-9252-CB52903D3B9A}"/>
              </a:ext>
            </a:extLst>
          </p:cNvPr>
          <p:cNvSpPr/>
          <p:nvPr userDrawn="1"/>
        </p:nvSpPr>
        <p:spPr>
          <a:xfrm>
            <a:off x="12342814" y="7917767"/>
            <a:ext cx="10601325" cy="4587197"/>
          </a:xfrm>
          <a:prstGeom prst="roundRect">
            <a:avLst>
              <a:gd name="adj" fmla="val 6368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3F50088-EE6E-CFEF-B606-A576D8DAAA13}"/>
              </a:ext>
            </a:extLst>
          </p:cNvPr>
          <p:cNvSpPr/>
          <p:nvPr userDrawn="1"/>
        </p:nvSpPr>
        <p:spPr>
          <a:xfrm>
            <a:off x="1435099" y="3352800"/>
            <a:ext cx="10604501" cy="4258430"/>
          </a:xfrm>
          <a:prstGeom prst="roundRect">
            <a:avLst>
              <a:gd name="adj" fmla="val 685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3116EE47-63AE-2432-0ADA-239051586E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3193" y="4894172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ABBF0EAF-8B28-E100-5584-1D2573AB73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45983" y="4894172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45DA0A9B-1D9A-5265-FB67-11DDDFB597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43192" y="3938130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D391E70F-9418-6E21-0F5C-97924C30F25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945982" y="3938130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8" name="Текст 15">
            <a:extLst>
              <a:ext uri="{FF2B5EF4-FFF2-40B4-BE49-F238E27FC236}">
                <a16:creationId xmlns:a16="http://schemas.microsoft.com/office/drawing/2014/main" id="{5EAEFD56-BDF0-91C6-E19C-B7ECB9985D5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39939" y="9481231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54D3D233-20DD-9F3D-ECC9-919CEEE0079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2942729" y="9481231"/>
            <a:ext cx="9389981" cy="18114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5" name="Текст 23">
            <a:extLst>
              <a:ext uri="{FF2B5EF4-FFF2-40B4-BE49-F238E27FC236}">
                <a16:creationId xmlns:a16="http://schemas.microsoft.com/office/drawing/2014/main" id="{91E98800-A394-481A-B376-5D0711A4110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39938" y="8525189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  <p:sp>
        <p:nvSpPr>
          <p:cNvPr id="16" name="Текст 23">
            <a:extLst>
              <a:ext uri="{FF2B5EF4-FFF2-40B4-BE49-F238E27FC236}">
                <a16:creationId xmlns:a16="http://schemas.microsoft.com/office/drawing/2014/main" id="{92A480EF-8687-5175-F878-3808E41F2CA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942728" y="8525189"/>
            <a:ext cx="938998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4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Подписка</a:t>
            </a:r>
          </a:p>
        </p:txBody>
      </p:sp>
    </p:spTree>
    <p:extLst>
      <p:ext uri="{BB962C8B-B14F-4D97-AF65-F5344CB8AC3E}">
        <p14:creationId xmlns:p14="http://schemas.microsoft.com/office/powerpoint/2010/main" val="709897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е цифры и четыре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43CC1C2-77B9-D7EB-999E-7B57D61EED97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4FCC2C4-4C1E-5B34-C40E-48B344FC9ECF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E85FE05-D4F2-CC07-1B28-F89019225BD9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F23D820-4824-58DD-FED5-6F268FBD73CD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CC3629C-BB64-B9E4-04F3-AC7648A1B39E}"/>
              </a:ext>
            </a:extLst>
          </p:cNvPr>
          <p:cNvSpPr/>
          <p:nvPr userDrawn="1"/>
        </p:nvSpPr>
        <p:spPr>
          <a:xfrm>
            <a:off x="15961361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F54E4517-10CF-42F3-83D6-66B0D47CA77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69609" y="393813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C9AD7126-A136-E7FE-5B4E-6CB82C58BEA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9609" y="575875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A7CC410A-F5BE-380B-BB4E-7C1671D50D4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56037" y="737428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A58CC615-7C56-B347-B672-F4A195C3DB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056037" y="919491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AC4A1B0-211D-8FF4-F344-0798075A536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EC8A29-806F-8657-3647-FA8F2CB4578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0FB82B6C-E42A-97B3-451E-E1BFD5B8A14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1B76226-720F-B5AC-A3BC-6CDFE46C101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FFE568C7-27CA-A65F-A34C-FB0A71D96C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E539BD15-3E46-E2A5-1A33-2127E65A4B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C05B5F6-D7B8-5D83-619A-337113BDCF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4309D6EC-D779-5B60-313C-F75BF04928E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270061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41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рупные цифры и четыре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43CC1C2-77B9-D7EB-999E-7B57D61EED97}"/>
              </a:ext>
            </a:extLst>
          </p:cNvPr>
          <p:cNvSpPr/>
          <p:nvPr userDrawn="1"/>
        </p:nvSpPr>
        <p:spPr>
          <a:xfrm>
            <a:off x="1435100" y="3352800"/>
            <a:ext cx="6967538" cy="91440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4FCC2C4-4C1E-5B34-C40E-48B344FC9ECF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E85FE05-D4F2-CC07-1B28-F89019225BD9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F23D820-4824-58DD-FED5-6F268FBD73CD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CC3629C-BB64-B9E4-04F3-AC7648A1B39E}"/>
              </a:ext>
            </a:extLst>
          </p:cNvPr>
          <p:cNvSpPr/>
          <p:nvPr userDrawn="1"/>
        </p:nvSpPr>
        <p:spPr>
          <a:xfrm>
            <a:off x="15961361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F54E4517-10CF-42F3-83D6-66B0D47CA77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69609" y="393813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C9AD7126-A136-E7FE-5B4E-6CB82C58BEA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9609" y="575875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A7CC410A-F5BE-380B-BB4E-7C1671D50D4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56037" y="737428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A58CC615-7C56-B347-B672-F4A195C3DB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056037" y="919491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8AC4A1B0-211D-8FF4-F344-0798075A536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4EC8A29-806F-8657-3647-FA8F2CB4578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6" name="Текст 23">
            <a:extLst>
              <a:ext uri="{FF2B5EF4-FFF2-40B4-BE49-F238E27FC236}">
                <a16:creationId xmlns:a16="http://schemas.microsoft.com/office/drawing/2014/main" id="{0FB82B6C-E42A-97B3-451E-E1BFD5B8A14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7" name="Текст 23">
            <a:extLst>
              <a:ext uri="{FF2B5EF4-FFF2-40B4-BE49-F238E27FC236}">
                <a16:creationId xmlns:a16="http://schemas.microsoft.com/office/drawing/2014/main" id="{81B76226-720F-B5AC-A3BC-6CDFE46C101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FFE568C7-27CA-A65F-A34C-FB0A71D96C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E539BD15-3E46-E2A5-1A33-2127E65A4B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C05B5F6-D7B8-5D83-619A-337113BDCF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3">
            <a:extLst>
              <a:ext uri="{FF2B5EF4-FFF2-40B4-BE49-F238E27FC236}">
                <a16:creationId xmlns:a16="http://schemas.microsoft.com/office/drawing/2014/main" id="{4309D6EC-D779-5B60-313C-F75BF04928E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159841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41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64C0BC6-8859-8F5B-FD62-AED3083CFE0D}"/>
              </a:ext>
            </a:extLst>
          </p:cNvPr>
          <p:cNvSpPr/>
          <p:nvPr userDrawn="1"/>
        </p:nvSpPr>
        <p:spPr>
          <a:xfrm>
            <a:off x="872109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0E432E0-A723-E31D-2833-4D6AFA0A2B32}"/>
              </a:ext>
            </a:extLst>
          </p:cNvPr>
          <p:cNvSpPr/>
          <p:nvPr userDrawn="1"/>
        </p:nvSpPr>
        <p:spPr>
          <a:xfrm>
            <a:off x="141986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547675-C0E9-C5CE-4725-53625B6FFF53}"/>
              </a:ext>
            </a:extLst>
          </p:cNvPr>
          <p:cNvSpPr/>
          <p:nvPr userDrawn="1"/>
        </p:nvSpPr>
        <p:spPr>
          <a:xfrm>
            <a:off x="870585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6A34D73-3F76-6C07-7008-0A5E3B966064}"/>
              </a:ext>
            </a:extLst>
          </p:cNvPr>
          <p:cNvSpPr/>
          <p:nvPr userDrawn="1"/>
        </p:nvSpPr>
        <p:spPr>
          <a:xfrm>
            <a:off x="15961360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D4F2743-C6D7-84DA-D2F8-93E277CECFE6}"/>
              </a:ext>
            </a:extLst>
          </p:cNvPr>
          <p:cNvSpPr/>
          <p:nvPr userDrawn="1"/>
        </p:nvSpPr>
        <p:spPr>
          <a:xfrm>
            <a:off x="1435100" y="3352800"/>
            <a:ext cx="6967538" cy="4290648"/>
          </a:xfrm>
          <a:prstGeom prst="roundRect">
            <a:avLst>
              <a:gd name="adj" fmla="val 6808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A435EF1-1EEE-557B-B9EB-2761363C4C57}"/>
              </a:ext>
            </a:extLst>
          </p:cNvPr>
          <p:cNvSpPr/>
          <p:nvPr userDrawn="1"/>
        </p:nvSpPr>
        <p:spPr>
          <a:xfrm>
            <a:off x="15976600" y="3369214"/>
            <a:ext cx="696753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E02DD81-BDCA-968C-5946-2BE8AF647F1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043192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4E802ED7-56B9-0216-605E-BC9F1C3D0E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1394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6CEDD362-A9FA-A457-DE8D-3308F4ECF97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4693" y="4876800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C5357A13-FD96-7023-639F-CEC45108E2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43191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79F38CF8-142A-8261-D943-749E7B748E9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1394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5" name="Текст 23">
            <a:extLst>
              <a:ext uri="{FF2B5EF4-FFF2-40B4-BE49-F238E27FC236}">
                <a16:creationId xmlns:a16="http://schemas.microsoft.com/office/drawing/2014/main" id="{B0A53F7D-9B9E-147D-5343-1B37F0529CF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584692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BA574433-6E51-8229-F4C9-A7CE4E96EB1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46108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C2E05C9F-3CD7-1BA1-8CDA-6A0E874435C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31685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FFA9B89A-B4C1-9256-C60D-1CA7F2E4A11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6587609" y="9457691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32" name="Текст 23">
            <a:extLst>
              <a:ext uri="{FF2B5EF4-FFF2-40B4-BE49-F238E27FC236}">
                <a16:creationId xmlns:a16="http://schemas.microsoft.com/office/drawing/2014/main" id="{C81C054C-F8FE-2959-E447-B8BBEDA65A5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46107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D879E379-C76C-238F-47F7-DECF7F32C12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31685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3">
            <a:extLst>
              <a:ext uri="{FF2B5EF4-FFF2-40B4-BE49-F238E27FC236}">
                <a16:creationId xmlns:a16="http://schemas.microsoft.com/office/drawing/2014/main" id="{FA20275F-F567-50D5-1179-F2F5D801010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587608" y="8543291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49026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семь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8A682CB-2546-C9A5-8C66-1175E734C5F6}"/>
              </a:ext>
            </a:extLst>
          </p:cNvPr>
          <p:cNvSpPr/>
          <p:nvPr userDrawn="1"/>
        </p:nvSpPr>
        <p:spPr>
          <a:xfrm>
            <a:off x="6894227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0552183-7B78-055E-35C3-05D0E2816F73}"/>
              </a:ext>
            </a:extLst>
          </p:cNvPr>
          <p:cNvSpPr/>
          <p:nvPr userDrawn="1"/>
        </p:nvSpPr>
        <p:spPr>
          <a:xfrm>
            <a:off x="12353356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B8D7BE5-28A5-2ED9-5170-F2ECDB260AFA}"/>
              </a:ext>
            </a:extLst>
          </p:cNvPr>
          <p:cNvSpPr/>
          <p:nvPr userDrawn="1"/>
        </p:nvSpPr>
        <p:spPr>
          <a:xfrm>
            <a:off x="17812486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7457C8E-11EB-C233-89F4-07D54E042C6C}"/>
              </a:ext>
            </a:extLst>
          </p:cNvPr>
          <p:cNvSpPr/>
          <p:nvPr userDrawn="1"/>
        </p:nvSpPr>
        <p:spPr>
          <a:xfrm>
            <a:off x="1433512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CF5F25B-B533-8EBB-6663-E59A329990D4}"/>
              </a:ext>
            </a:extLst>
          </p:cNvPr>
          <p:cNvSpPr/>
          <p:nvPr userDrawn="1"/>
        </p:nvSpPr>
        <p:spPr>
          <a:xfrm>
            <a:off x="6892641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6689843-1A63-CCE9-26E2-5B6C8EC14024}"/>
              </a:ext>
            </a:extLst>
          </p:cNvPr>
          <p:cNvSpPr/>
          <p:nvPr userDrawn="1"/>
        </p:nvSpPr>
        <p:spPr>
          <a:xfrm>
            <a:off x="12351770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5A3E9A0-880B-6E53-4843-60DD8558A532}"/>
              </a:ext>
            </a:extLst>
          </p:cNvPr>
          <p:cNvSpPr/>
          <p:nvPr userDrawn="1"/>
        </p:nvSpPr>
        <p:spPr>
          <a:xfrm>
            <a:off x="17810900" y="7924800"/>
            <a:ext cx="5149851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5BAF6F7-DC20-E3FC-877D-D64968C1663B}"/>
              </a:ext>
            </a:extLst>
          </p:cNvPr>
          <p:cNvSpPr/>
          <p:nvPr userDrawn="1"/>
        </p:nvSpPr>
        <p:spPr>
          <a:xfrm>
            <a:off x="1435098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FE02DD81-BDCA-968C-5946-2BE8AF647F1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043192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C5357A13-FD96-7023-639F-CEC45108E2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43192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BA574433-6E51-8229-F4C9-A7CE4E96EB1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46108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2" name="Текст 23">
            <a:extLst>
              <a:ext uri="{FF2B5EF4-FFF2-40B4-BE49-F238E27FC236}">
                <a16:creationId xmlns:a16="http://schemas.microsoft.com/office/drawing/2014/main" id="{C81C054C-F8FE-2959-E447-B8BBEDA65A5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046108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D57418A2-22D4-41BA-C0C3-1E3291C64B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91672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6" name="Текст 23">
            <a:extLst>
              <a:ext uri="{FF2B5EF4-FFF2-40B4-BE49-F238E27FC236}">
                <a16:creationId xmlns:a16="http://schemas.microsoft.com/office/drawing/2014/main" id="{C8C50FA5-A04C-FD73-D5BA-1D77A98DD87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491672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DB30310F-E8DD-5B8C-A40B-1459A2D5F0F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94588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8" name="Текст 23">
            <a:extLst>
              <a:ext uri="{FF2B5EF4-FFF2-40B4-BE49-F238E27FC236}">
                <a16:creationId xmlns:a16="http://schemas.microsoft.com/office/drawing/2014/main" id="{11826452-F406-2C50-E3F1-05D834DE930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94588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9" name="Текст 2">
            <a:extLst>
              <a:ext uri="{FF2B5EF4-FFF2-40B4-BE49-F238E27FC236}">
                <a16:creationId xmlns:a16="http://schemas.microsoft.com/office/drawing/2014/main" id="{D4E5258E-C408-7FF4-662F-477968F837D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947650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0" name="Текст 23">
            <a:extLst>
              <a:ext uri="{FF2B5EF4-FFF2-40B4-BE49-F238E27FC236}">
                <a16:creationId xmlns:a16="http://schemas.microsoft.com/office/drawing/2014/main" id="{33A06318-722D-0286-64FB-5C7CBD23C5D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947650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1" name="Текст 2">
            <a:extLst>
              <a:ext uri="{FF2B5EF4-FFF2-40B4-BE49-F238E27FC236}">
                <a16:creationId xmlns:a16="http://schemas.microsoft.com/office/drawing/2014/main" id="{5E52DA65-6593-1BAA-D0BF-4F0A9EC8B3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2950566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2" name="Текст 23">
            <a:extLst>
              <a:ext uri="{FF2B5EF4-FFF2-40B4-BE49-F238E27FC236}">
                <a16:creationId xmlns:a16="http://schemas.microsoft.com/office/drawing/2014/main" id="{50F4642D-DA03-1496-CEC5-8331A2DE40A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2950566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3" name="Текст 2">
            <a:extLst>
              <a:ext uri="{FF2B5EF4-FFF2-40B4-BE49-F238E27FC236}">
                <a16:creationId xmlns:a16="http://schemas.microsoft.com/office/drawing/2014/main" id="{2518B990-1B2A-3329-707B-601ACFED407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8418158" y="4876800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4" name="Текст 23">
            <a:extLst>
              <a:ext uri="{FF2B5EF4-FFF2-40B4-BE49-F238E27FC236}">
                <a16:creationId xmlns:a16="http://schemas.microsoft.com/office/drawing/2014/main" id="{012D1D5C-FFE5-E790-14F2-0A14A44738D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418158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45" name="Текст 2">
            <a:extLst>
              <a:ext uri="{FF2B5EF4-FFF2-40B4-BE49-F238E27FC236}">
                <a16:creationId xmlns:a16="http://schemas.microsoft.com/office/drawing/2014/main" id="{6175E048-920E-015B-82BC-4947E1C5F4F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8421074" y="9457691"/>
            <a:ext cx="393241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6" name="Текст 23">
            <a:extLst>
              <a:ext uri="{FF2B5EF4-FFF2-40B4-BE49-F238E27FC236}">
                <a16:creationId xmlns:a16="http://schemas.microsoft.com/office/drawing/2014/main" id="{918DAC70-C1FF-D3BC-F523-DBBEFE5A4A9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8421074" y="8543291"/>
            <a:ext cx="392950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1220100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 и крупын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5BFE4C-DFD1-BEEE-06DF-4FA657C6C19A}"/>
              </a:ext>
            </a:extLst>
          </p:cNvPr>
          <p:cNvSpPr/>
          <p:nvPr userDrawn="1"/>
        </p:nvSpPr>
        <p:spPr>
          <a:xfrm>
            <a:off x="1435099" y="3352800"/>
            <a:ext cx="14239875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8876E7D-D4D6-4989-DF96-49AB74AB1A16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Текст 13">
            <a:extLst>
              <a:ext uri="{FF2B5EF4-FFF2-40B4-BE49-F238E27FC236}">
                <a16:creationId xmlns:a16="http://schemas.microsoft.com/office/drawing/2014/main" id="{39CF40CA-5163-D82A-BE49-36B8EDA5DE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583025" y="396240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C48FD4E8-F93F-AB8F-4EAC-B9F6A17BBA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578302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13" name="Текст 13">
            <a:extLst>
              <a:ext uri="{FF2B5EF4-FFF2-40B4-BE49-F238E27FC236}">
                <a16:creationId xmlns:a16="http://schemas.microsoft.com/office/drawing/2014/main" id="{1EC8FB3C-9F86-EE67-40F3-5B95F0A9EA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3025" y="767015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2D7B4203-B16C-DB76-1F1E-20D3DDE354D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83025" y="949078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F7E8B64-2B78-B7CD-13D8-FC5B7D77489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120126" y="4876800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A144ADF-E453-35FB-5A97-E218E926D5B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20126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3A4F4F8E-8239-BBE6-9E72-9E73EF6B075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120126" y="765885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6097CAEC-5F18-E3DF-864C-D35502E461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20126" y="674445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EF06F853-A143-D0DC-F09D-41D16CADB8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120126" y="1045587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7" name="Текст 23">
            <a:extLst>
              <a:ext uri="{FF2B5EF4-FFF2-40B4-BE49-F238E27FC236}">
                <a16:creationId xmlns:a16="http://schemas.microsoft.com/office/drawing/2014/main" id="{49E4AAFB-D778-F17F-7B50-2B46FF0B119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120126" y="954147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2804579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писок и крупын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41448" y="2008243"/>
            <a:ext cx="11503027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5BFE4C-DFD1-BEEE-06DF-4FA657C6C19A}"/>
              </a:ext>
            </a:extLst>
          </p:cNvPr>
          <p:cNvSpPr/>
          <p:nvPr userDrawn="1"/>
        </p:nvSpPr>
        <p:spPr>
          <a:xfrm>
            <a:off x="1435099" y="3352800"/>
            <a:ext cx="14239875" cy="91440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8876E7D-D4D6-4989-DF96-49AB74AB1A16}"/>
              </a:ext>
            </a:extLst>
          </p:cNvPr>
          <p:cNvSpPr/>
          <p:nvPr userDrawn="1"/>
        </p:nvSpPr>
        <p:spPr>
          <a:xfrm>
            <a:off x="15976600" y="3369214"/>
            <a:ext cx="6967538" cy="9127586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3">
            <a:extLst>
              <a:ext uri="{FF2B5EF4-FFF2-40B4-BE49-F238E27FC236}">
                <a16:creationId xmlns:a16="http://schemas.microsoft.com/office/drawing/2014/main" id="{39CF40CA-5163-D82A-BE49-36B8EDA5DE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583025" y="3962400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C48FD4E8-F93F-AB8F-4EAC-B9F6A17BBA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5783029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13" name="Текст 13">
            <a:extLst>
              <a:ext uri="{FF2B5EF4-FFF2-40B4-BE49-F238E27FC236}">
                <a16:creationId xmlns:a16="http://schemas.microsoft.com/office/drawing/2014/main" id="{1EC8FB3C-9F86-EE67-40F3-5B95F0A9EA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583025" y="7670155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2D7B4203-B16C-DB76-1F1E-20D3DDE354D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83025" y="9490784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F7E8B64-2B78-B7CD-13D8-FC5B7D77489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120126" y="4876800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0" name="Текст 23">
            <a:extLst>
              <a:ext uri="{FF2B5EF4-FFF2-40B4-BE49-F238E27FC236}">
                <a16:creationId xmlns:a16="http://schemas.microsoft.com/office/drawing/2014/main" id="{CA144ADF-E453-35FB-5A97-E218E926D5B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20126" y="3962400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3A4F4F8E-8239-BBE6-9E72-9E73EF6B075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120126" y="765885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33" name="Текст 23">
            <a:extLst>
              <a:ext uri="{FF2B5EF4-FFF2-40B4-BE49-F238E27FC236}">
                <a16:creationId xmlns:a16="http://schemas.microsoft.com/office/drawing/2014/main" id="{6097CAEC-5F18-E3DF-864C-D35502E461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20126" y="674445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EF06F853-A143-D0DC-F09D-41D16CADB8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120126" y="10455871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ru-RU" dirty="0"/>
              <a:t>Вы пользуетесь сервисом в браузере, покупаете подписку для расширения числа запросов</a:t>
            </a:r>
          </a:p>
        </p:txBody>
      </p:sp>
      <p:sp>
        <p:nvSpPr>
          <p:cNvPr id="47" name="Текст 23">
            <a:extLst>
              <a:ext uri="{FF2B5EF4-FFF2-40B4-BE49-F238E27FC236}">
                <a16:creationId xmlns:a16="http://schemas.microsoft.com/office/drawing/2014/main" id="{49E4AAFB-D778-F17F-7B50-2B46FF0B119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120126" y="9541471"/>
            <a:ext cx="3932417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блока</a:t>
            </a:r>
          </a:p>
        </p:txBody>
      </p:sp>
    </p:spTree>
    <p:extLst>
      <p:ext uri="{BB962C8B-B14F-4D97-AF65-F5344CB8AC3E}">
        <p14:creationId xmlns:p14="http://schemas.microsoft.com/office/powerpoint/2010/main" val="338818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1468DCF-E9F3-BE33-7D39-616CC4633687}"/>
              </a:ext>
            </a:extLst>
          </p:cNvPr>
          <p:cNvSpPr/>
          <p:nvPr userDrawn="1"/>
        </p:nvSpPr>
        <p:spPr>
          <a:xfrm>
            <a:off x="1435099" y="1219200"/>
            <a:ext cx="10604501" cy="11297880"/>
          </a:xfrm>
          <a:prstGeom prst="roundRect">
            <a:avLst>
              <a:gd name="adj" fmla="val 275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5B0FDF3-83A4-559A-B2A2-6E1F9CB3AF3A}"/>
              </a:ext>
            </a:extLst>
          </p:cNvPr>
          <p:cNvSpPr/>
          <p:nvPr userDrawn="1"/>
        </p:nvSpPr>
        <p:spPr>
          <a:xfrm>
            <a:off x="12342813" y="1219200"/>
            <a:ext cx="10601325" cy="11277600"/>
          </a:xfrm>
          <a:prstGeom prst="roundRect">
            <a:avLst>
              <a:gd name="adj" fmla="val 275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2468489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1468DCF-E9F3-BE33-7D39-616CC4633687}"/>
              </a:ext>
            </a:extLst>
          </p:cNvPr>
          <p:cNvSpPr/>
          <p:nvPr userDrawn="1"/>
        </p:nvSpPr>
        <p:spPr>
          <a:xfrm>
            <a:off x="1435099" y="1219200"/>
            <a:ext cx="10604501" cy="11297880"/>
          </a:xfrm>
          <a:prstGeom prst="roundRect">
            <a:avLst>
              <a:gd name="adj" fmla="val 275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5B0FDF3-83A4-559A-B2A2-6E1F9CB3AF3A}"/>
              </a:ext>
            </a:extLst>
          </p:cNvPr>
          <p:cNvSpPr/>
          <p:nvPr userDrawn="1"/>
        </p:nvSpPr>
        <p:spPr>
          <a:xfrm>
            <a:off x="12342813" y="1219200"/>
            <a:ext cx="10601325" cy="11277600"/>
          </a:xfrm>
          <a:prstGeom prst="roundRect">
            <a:avLst>
              <a:gd name="adj" fmla="val 2755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325939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63E236-33AF-F641-E298-7FF15DD3CB3C}"/>
              </a:ext>
            </a:extLst>
          </p:cNvPr>
          <p:cNvSpPr/>
          <p:nvPr userDrawn="1"/>
        </p:nvSpPr>
        <p:spPr>
          <a:xfrm>
            <a:off x="1435099" y="1219201"/>
            <a:ext cx="10604501" cy="6705600"/>
          </a:xfrm>
          <a:prstGeom prst="roundRect">
            <a:avLst>
              <a:gd name="adj" fmla="val 4356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A6A6CA0-E364-F831-5E58-05E73A312AF2}"/>
              </a:ext>
            </a:extLst>
          </p:cNvPr>
          <p:cNvSpPr/>
          <p:nvPr userDrawn="1"/>
        </p:nvSpPr>
        <p:spPr>
          <a:xfrm>
            <a:off x="12342813" y="1219200"/>
            <a:ext cx="10601325" cy="6705600"/>
          </a:xfrm>
          <a:prstGeom prst="roundRect">
            <a:avLst>
              <a:gd name="adj" fmla="val 4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843034-1BDD-9DC7-4225-FA6672FDA10D}"/>
              </a:ext>
            </a:extLst>
          </p:cNvPr>
          <p:cNvSpPr/>
          <p:nvPr userDrawn="1"/>
        </p:nvSpPr>
        <p:spPr>
          <a:xfrm>
            <a:off x="1433512" y="8229600"/>
            <a:ext cx="21510626" cy="4267201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2" name="Текст 13">
            <a:extLst>
              <a:ext uri="{FF2B5EF4-FFF2-40B4-BE49-F238E27FC236}">
                <a16:creationId xmlns:a16="http://schemas.microsoft.com/office/drawing/2014/main" id="{7CE4D7C0-312B-52E6-925C-7877A42584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64726" y="89191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4E9381CA-E41B-94F6-A41A-80CB24E670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64726" y="10178036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4019850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ри текстовых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63E236-33AF-F641-E298-7FF15DD3CB3C}"/>
              </a:ext>
            </a:extLst>
          </p:cNvPr>
          <p:cNvSpPr/>
          <p:nvPr userDrawn="1"/>
        </p:nvSpPr>
        <p:spPr>
          <a:xfrm>
            <a:off x="1435099" y="1219201"/>
            <a:ext cx="10604501" cy="6705600"/>
          </a:xfrm>
          <a:prstGeom prst="roundRect">
            <a:avLst>
              <a:gd name="adj" fmla="val 4356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A6A6CA0-E364-F831-5E58-05E73A312AF2}"/>
              </a:ext>
            </a:extLst>
          </p:cNvPr>
          <p:cNvSpPr/>
          <p:nvPr userDrawn="1"/>
        </p:nvSpPr>
        <p:spPr>
          <a:xfrm>
            <a:off x="12342813" y="1219200"/>
            <a:ext cx="10601325" cy="6705600"/>
          </a:xfrm>
          <a:prstGeom prst="roundRect">
            <a:avLst>
              <a:gd name="adj" fmla="val 435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843034-1BDD-9DC7-4225-FA6672FDA10D}"/>
              </a:ext>
            </a:extLst>
          </p:cNvPr>
          <p:cNvSpPr/>
          <p:nvPr userDrawn="1"/>
        </p:nvSpPr>
        <p:spPr>
          <a:xfrm>
            <a:off x="1433512" y="8229600"/>
            <a:ext cx="21510626" cy="4267201"/>
          </a:xfrm>
          <a:prstGeom prst="roundRect">
            <a:avLst>
              <a:gd name="adj" fmla="val 684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9938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ru-RU" dirty="0"/>
              <a:t>Заголовок левого блока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22A06CD1-08D8-52FF-9F82-BA43AA7FDA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39938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ru-RU" dirty="0"/>
              <a:t>Подзаголовок в одну строку</a:t>
            </a: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6BD25E06-2637-66DC-2EE2-67451901D1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39938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20" name="Текст 13">
            <a:extLst>
              <a:ext uri="{FF2B5EF4-FFF2-40B4-BE49-F238E27FC236}">
                <a16:creationId xmlns:a16="http://schemas.microsoft.com/office/drawing/2014/main" id="{1FB182FE-A288-5827-E5B3-400BF32835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974027" y="19087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5FFB80E2-0A76-B61E-70F1-6CAF668D98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2974027" y="2913448"/>
            <a:ext cx="9474985" cy="4770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57177" lvl="0" indent="-457177"/>
            <a:r>
              <a:rPr lang="ru-RU" dirty="0"/>
              <a:t>Подзаголовок в одну строку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947650" y="3982680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  <p:sp>
        <p:nvSpPr>
          <p:cNvPr id="12" name="Текст 13">
            <a:extLst>
              <a:ext uri="{FF2B5EF4-FFF2-40B4-BE49-F238E27FC236}">
                <a16:creationId xmlns:a16="http://schemas.microsoft.com/office/drawing/2014/main" id="{7CE4D7C0-312B-52E6-925C-7877A42584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064726" y="8919137"/>
            <a:ext cx="9474985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правого блока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4E9381CA-E41B-94F6-A41A-80CB24E670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064726" y="10178036"/>
            <a:ext cx="8859999" cy="14773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 маркетплейс Яндекс Облака</a:t>
            </a:r>
          </a:p>
        </p:txBody>
      </p:sp>
    </p:spTree>
    <p:extLst>
      <p:ext uri="{BB962C8B-B14F-4D97-AF65-F5344CB8AC3E}">
        <p14:creationId xmlns:p14="http://schemas.microsoft.com/office/powerpoint/2010/main" val="351752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блока и крупны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8226383-8E6A-13EC-80EB-A1E22594090B}"/>
              </a:ext>
            </a:extLst>
          </p:cNvPr>
          <p:cNvSpPr/>
          <p:nvPr userDrawn="1"/>
        </p:nvSpPr>
        <p:spPr>
          <a:xfrm>
            <a:off x="8402638" y="1219200"/>
            <a:ext cx="7285990" cy="11277600"/>
          </a:xfrm>
          <a:prstGeom prst="roundRect">
            <a:avLst>
              <a:gd name="adj" fmla="val 400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6842620-ED3F-BE06-066E-CE13911F3B8F}"/>
              </a:ext>
            </a:extLst>
          </p:cNvPr>
          <p:cNvSpPr/>
          <p:nvPr userDrawn="1"/>
        </p:nvSpPr>
        <p:spPr>
          <a:xfrm>
            <a:off x="15976600" y="1219200"/>
            <a:ext cx="6967538" cy="112776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6935" y="3531007"/>
            <a:ext cx="6107559" cy="33269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83025" y="17612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CD9B36C-BB1D-25DF-45A4-D49833175DA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09063" y="1897063"/>
            <a:ext cx="6059487" cy="1150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в несколько строк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EE200AB0-E3F8-B3F9-9E57-528D7ECA41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35819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D6BF7C31-078C-A10C-CD71-0770EC216725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583025" y="5300246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FA3A4EF1-04B0-7473-1CD3-C874D3E427E2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6583025" y="7120875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0" name="Текст 13">
            <a:extLst>
              <a:ext uri="{FF2B5EF4-FFF2-40B4-BE49-F238E27FC236}">
                <a16:creationId xmlns:a16="http://schemas.microsoft.com/office/drawing/2014/main" id="{02EE305A-B413-0022-0A5F-02A033C4F29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6583025" y="87716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9A91214B-CF92-422B-F5EC-37E31DAD903E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6583025" y="105923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32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8C543AE1-0D3F-E56C-E3E9-4C18DCDEA0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41448" y="1003532"/>
            <a:ext cx="5749927" cy="23492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несколько </a:t>
            </a:r>
            <a:br>
              <a:rPr lang="ru-RU" dirty="0"/>
            </a:br>
            <a:r>
              <a:rPr lang="ru-RU" dirty="0"/>
              <a:t>строк</a:t>
            </a:r>
          </a:p>
        </p:txBody>
      </p:sp>
    </p:spTree>
    <p:extLst>
      <p:ext uri="{BB962C8B-B14F-4D97-AF65-F5344CB8AC3E}">
        <p14:creationId xmlns:p14="http://schemas.microsoft.com/office/powerpoint/2010/main" val="1835483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блока и крупны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8226383-8E6A-13EC-80EB-A1E22594090B}"/>
              </a:ext>
            </a:extLst>
          </p:cNvPr>
          <p:cNvSpPr/>
          <p:nvPr userDrawn="1"/>
        </p:nvSpPr>
        <p:spPr>
          <a:xfrm>
            <a:off x="8402638" y="1219200"/>
            <a:ext cx="7285990" cy="11277600"/>
          </a:xfrm>
          <a:prstGeom prst="roundRect">
            <a:avLst>
              <a:gd name="adj" fmla="val 400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6842620-ED3F-BE06-066E-CE13911F3B8F}"/>
              </a:ext>
            </a:extLst>
          </p:cNvPr>
          <p:cNvSpPr/>
          <p:nvPr userDrawn="1"/>
        </p:nvSpPr>
        <p:spPr>
          <a:xfrm>
            <a:off x="15976600" y="1219200"/>
            <a:ext cx="6967538" cy="112776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F2C03E26-9AD9-85C1-0254-0B83B79B71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16935" y="3531007"/>
            <a:ext cx="6107559" cy="33269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Вы пользуетесь сервисом в браузере, покупаете подписку для расширения числа запросов через маркетплейс Яндекс Облака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50EC40B-BF30-49E1-5E5B-17E45DA89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83025" y="17612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CD9B36C-BB1D-25DF-45A4-D49833175DA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09063" y="1897063"/>
            <a:ext cx="6059487" cy="11509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в несколько строк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EE200AB0-E3F8-B3F9-9E57-528D7ECA41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83025" y="35819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D6BF7C31-078C-A10C-CD71-0770EC216725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583025" y="5300246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FA3A4EF1-04B0-7473-1CD3-C874D3E427E2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6583025" y="7120875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0" name="Текст 13">
            <a:extLst>
              <a:ext uri="{FF2B5EF4-FFF2-40B4-BE49-F238E27FC236}">
                <a16:creationId xmlns:a16="http://schemas.microsoft.com/office/drawing/2014/main" id="{02EE305A-B413-0022-0A5F-02A033C4F29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6583025" y="8771692"/>
            <a:ext cx="4064400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ХХ%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9A91214B-CF92-422B-F5EC-37E31DAD903E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6583025" y="10592321"/>
            <a:ext cx="5454650" cy="9900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Короткая подпись к числу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8C543AE1-0D3F-E56C-E3E9-4C18DCDEA0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41448" y="1003532"/>
            <a:ext cx="5749927" cy="23492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несколько </a:t>
            </a:r>
            <a:br>
              <a:rPr lang="ru-RU" dirty="0"/>
            </a:br>
            <a:r>
              <a:rPr lang="ru-RU" dirty="0"/>
              <a:t>строк</a:t>
            </a:r>
          </a:p>
        </p:txBody>
      </p:sp>
    </p:spTree>
    <p:extLst>
      <p:ext uri="{BB962C8B-B14F-4D97-AF65-F5344CB8AC3E}">
        <p14:creationId xmlns:p14="http://schemas.microsoft.com/office/powerpoint/2010/main" val="2450066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сять блоков и 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5C59C0AD-5E70-36DC-3621-7BCCF3EAB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6" name="Текст 6">
            <a:extLst>
              <a:ext uri="{FF2B5EF4-FFF2-40B4-BE49-F238E27FC236}">
                <a16:creationId xmlns:a16="http://schemas.microsoft.com/office/drawing/2014/main" id="{DBC3A63C-A906-E16D-AE99-2DADE1F1C6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5100" y="12712469"/>
            <a:ext cx="20139025" cy="369332"/>
          </a:xfrm>
          <a:prstGeom prst="rect">
            <a:avLst/>
          </a:prstGeom>
        </p:spPr>
        <p:txBody>
          <a:bodyPr l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2000" kern="1200" dirty="0">
                <a:solidFill>
                  <a:schemeClr val="tx1">
                    <a:alpha val="39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56" name="Скругленный прямоугольник 5">
            <a:extLst>
              <a:ext uri="{FF2B5EF4-FFF2-40B4-BE49-F238E27FC236}">
                <a16:creationId xmlns:a16="http://schemas.microsoft.com/office/drawing/2014/main" id="{03C64181-0FB0-A01A-606D-8A06B5AEA787}"/>
              </a:ext>
            </a:extLst>
          </p:cNvPr>
          <p:cNvSpPr/>
          <p:nvPr userDrawn="1"/>
        </p:nvSpPr>
        <p:spPr>
          <a:xfrm>
            <a:off x="10235474" y="7635472"/>
            <a:ext cx="3933826" cy="4871251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Скругленный прямоугольник 8">
            <a:extLst>
              <a:ext uri="{FF2B5EF4-FFF2-40B4-BE49-F238E27FC236}">
                <a16:creationId xmlns:a16="http://schemas.microsoft.com/office/drawing/2014/main" id="{5AE3A4DF-4F84-347F-9284-9CC539761620}"/>
              </a:ext>
            </a:extLst>
          </p:cNvPr>
          <p:cNvSpPr/>
          <p:nvPr userDrawn="1"/>
        </p:nvSpPr>
        <p:spPr>
          <a:xfrm>
            <a:off x="14469578" y="7628039"/>
            <a:ext cx="3933826" cy="4871250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0" name="Скругленный прямоугольник 21">
            <a:extLst>
              <a:ext uri="{FF2B5EF4-FFF2-40B4-BE49-F238E27FC236}">
                <a16:creationId xmlns:a16="http://schemas.microsoft.com/office/drawing/2014/main" id="{CD648376-A64B-EBF1-D06C-C74159383D60}"/>
              </a:ext>
            </a:extLst>
          </p:cNvPr>
          <p:cNvSpPr/>
          <p:nvPr userDrawn="1"/>
        </p:nvSpPr>
        <p:spPr>
          <a:xfrm>
            <a:off x="18713285" y="7635472"/>
            <a:ext cx="4245878" cy="4861327"/>
          </a:xfrm>
          <a:prstGeom prst="roundRect">
            <a:avLst>
              <a:gd name="adj" fmla="val 688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Скругленный прямоугольник 26">
            <a:extLst>
              <a:ext uri="{FF2B5EF4-FFF2-40B4-BE49-F238E27FC236}">
                <a16:creationId xmlns:a16="http://schemas.microsoft.com/office/drawing/2014/main" id="{6CE1D241-B048-99CA-16C9-57D4151C5E1B}"/>
              </a:ext>
            </a:extLst>
          </p:cNvPr>
          <p:cNvSpPr/>
          <p:nvPr userDrawn="1"/>
        </p:nvSpPr>
        <p:spPr>
          <a:xfrm>
            <a:off x="6002709" y="7625199"/>
            <a:ext cx="3933826" cy="4875040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4" name="Скругленный прямоугольник 29">
            <a:extLst>
              <a:ext uri="{FF2B5EF4-FFF2-40B4-BE49-F238E27FC236}">
                <a16:creationId xmlns:a16="http://schemas.microsoft.com/office/drawing/2014/main" id="{DC48C549-8C9D-9D7D-EEDE-FE8A9106CED6}"/>
              </a:ext>
            </a:extLst>
          </p:cNvPr>
          <p:cNvSpPr/>
          <p:nvPr userDrawn="1"/>
        </p:nvSpPr>
        <p:spPr>
          <a:xfrm>
            <a:off x="6026441" y="2446438"/>
            <a:ext cx="3933826" cy="4793862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8" name="Скругленный прямоугольник 35">
            <a:extLst>
              <a:ext uri="{FF2B5EF4-FFF2-40B4-BE49-F238E27FC236}">
                <a16:creationId xmlns:a16="http://schemas.microsoft.com/office/drawing/2014/main" id="{DB1725FC-C5FE-3E5A-B720-919F30F5FB8F}"/>
              </a:ext>
            </a:extLst>
          </p:cNvPr>
          <p:cNvSpPr/>
          <p:nvPr userDrawn="1"/>
        </p:nvSpPr>
        <p:spPr>
          <a:xfrm>
            <a:off x="18745885" y="2446438"/>
            <a:ext cx="4245878" cy="4861327"/>
          </a:xfrm>
          <a:prstGeom prst="roundRect">
            <a:avLst>
              <a:gd name="adj" fmla="val 688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2" name="Скругленный прямоугольник 41">
            <a:extLst>
              <a:ext uri="{FF2B5EF4-FFF2-40B4-BE49-F238E27FC236}">
                <a16:creationId xmlns:a16="http://schemas.microsoft.com/office/drawing/2014/main" id="{81B8541F-EEDA-EF91-C6B9-8052810BB844}"/>
              </a:ext>
            </a:extLst>
          </p:cNvPr>
          <p:cNvSpPr/>
          <p:nvPr userDrawn="1"/>
        </p:nvSpPr>
        <p:spPr>
          <a:xfrm>
            <a:off x="14512452" y="2446438"/>
            <a:ext cx="3912663" cy="4861327"/>
          </a:xfrm>
          <a:prstGeom prst="roundRect">
            <a:avLst>
              <a:gd name="adj" fmla="val 7466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4" name="Скругленный прямоугольник 44">
            <a:extLst>
              <a:ext uri="{FF2B5EF4-FFF2-40B4-BE49-F238E27FC236}">
                <a16:creationId xmlns:a16="http://schemas.microsoft.com/office/drawing/2014/main" id="{514D86C4-6E0A-AA85-F1FC-DDB5A786B137}"/>
              </a:ext>
            </a:extLst>
          </p:cNvPr>
          <p:cNvSpPr/>
          <p:nvPr userDrawn="1"/>
        </p:nvSpPr>
        <p:spPr>
          <a:xfrm>
            <a:off x="10259274" y="2446437"/>
            <a:ext cx="3933826" cy="4861328"/>
          </a:xfrm>
          <a:prstGeom prst="roundRect">
            <a:avLst>
              <a:gd name="adj" fmla="val 7425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6" name="Скругленный прямоугольник 32">
            <a:extLst>
              <a:ext uri="{FF2B5EF4-FFF2-40B4-BE49-F238E27FC236}">
                <a16:creationId xmlns:a16="http://schemas.microsoft.com/office/drawing/2014/main" id="{82B3EF00-EB85-27A9-B38E-479E8C8F3574}"/>
              </a:ext>
            </a:extLst>
          </p:cNvPr>
          <p:cNvSpPr/>
          <p:nvPr userDrawn="1"/>
        </p:nvSpPr>
        <p:spPr>
          <a:xfrm>
            <a:off x="1476963" y="2446438"/>
            <a:ext cx="4239528" cy="4861327"/>
          </a:xfrm>
          <a:prstGeom prst="roundRect">
            <a:avLst>
              <a:gd name="adj" fmla="val 689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0" name="Скругленный прямоугольник 38">
            <a:extLst>
              <a:ext uri="{FF2B5EF4-FFF2-40B4-BE49-F238E27FC236}">
                <a16:creationId xmlns:a16="http://schemas.microsoft.com/office/drawing/2014/main" id="{E1B9792C-568C-49D4-5F1D-D1ADECAF2163}"/>
              </a:ext>
            </a:extLst>
          </p:cNvPr>
          <p:cNvSpPr/>
          <p:nvPr userDrawn="1"/>
        </p:nvSpPr>
        <p:spPr>
          <a:xfrm>
            <a:off x="1453299" y="7625198"/>
            <a:ext cx="4239528" cy="4871251"/>
          </a:xfrm>
          <a:prstGeom prst="roundRect">
            <a:avLst>
              <a:gd name="adj" fmla="val 6890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Текст 13">
            <a:extLst>
              <a:ext uri="{FF2B5EF4-FFF2-40B4-BE49-F238E27FC236}">
                <a16:creationId xmlns:a16="http://schemas.microsoft.com/office/drawing/2014/main" id="{52891284-F1A6-822D-FA28-82615CD64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36C89DB0-1573-34C8-9CF3-1AA1DABB923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070428" y="4184580"/>
            <a:ext cx="2967264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0421600D-87D5-1B24-3D71-B241FA73D1F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02418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1" name="Текст 15">
            <a:extLst>
              <a:ext uri="{FF2B5EF4-FFF2-40B4-BE49-F238E27FC236}">
                <a16:creationId xmlns:a16="http://schemas.microsoft.com/office/drawing/2014/main" id="{9F806118-9CA9-11A7-41A4-59407033A02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878836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2" name="Текст 15">
            <a:extLst>
              <a:ext uri="{FF2B5EF4-FFF2-40B4-BE49-F238E27FC236}">
                <a16:creationId xmlns:a16="http://schemas.microsoft.com/office/drawing/2014/main" id="{973F7601-F19E-D41D-FA59-C019A964FA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23551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0DA1199C-756E-B63A-BC71-AD01B17CD4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9361784" y="4184580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39" name="Текст 15">
            <a:extLst>
              <a:ext uri="{FF2B5EF4-FFF2-40B4-BE49-F238E27FC236}">
                <a16:creationId xmlns:a16="http://schemas.microsoft.com/office/drawing/2014/main" id="{D802AB4C-00AE-9CA2-F9DD-4CF633BFBDA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070428" y="9378462"/>
            <a:ext cx="2967264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0" name="Текст 15">
            <a:extLst>
              <a:ext uri="{FF2B5EF4-FFF2-40B4-BE49-F238E27FC236}">
                <a16:creationId xmlns:a16="http://schemas.microsoft.com/office/drawing/2014/main" id="{22747A00-AD37-3A72-ED7A-59E28EF5EA3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02418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1" name="Текст 15">
            <a:extLst>
              <a:ext uri="{FF2B5EF4-FFF2-40B4-BE49-F238E27FC236}">
                <a16:creationId xmlns:a16="http://schemas.microsoft.com/office/drawing/2014/main" id="{72B4AE5B-FAE8-C553-45F8-14A231865A1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878836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2" name="Текст 15">
            <a:extLst>
              <a:ext uri="{FF2B5EF4-FFF2-40B4-BE49-F238E27FC236}">
                <a16:creationId xmlns:a16="http://schemas.microsoft.com/office/drawing/2014/main" id="{798531F8-6C39-3790-183D-40C7B80A88A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123551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  <p:sp>
        <p:nvSpPr>
          <p:cNvPr id="43" name="Текст 15">
            <a:extLst>
              <a:ext uri="{FF2B5EF4-FFF2-40B4-BE49-F238E27FC236}">
                <a16:creationId xmlns:a16="http://schemas.microsoft.com/office/drawing/2014/main" id="{DC02449D-1355-289B-7721-2B7842A52D9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9361784" y="9378462"/>
            <a:ext cx="2668257" cy="19114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sz="3200" dirty="0">
                <a:solidFill>
                  <a:schemeClr val="tx2"/>
                </a:solidFill>
              </a:rPr>
              <a:t>Короткое 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415037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C59C0AD-5E70-36DC-3621-7BCCF3EABD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7" name="Текст 13">
            <a:extLst>
              <a:ext uri="{FF2B5EF4-FFF2-40B4-BE49-F238E27FC236}">
                <a16:creationId xmlns:a16="http://schemas.microsoft.com/office/drawing/2014/main" id="{52891284-F1A6-822D-FA28-82615CD64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41448" y="1003532"/>
            <a:ext cx="11503027" cy="9541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5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457177" lvl="0" indent="-457177" algn="l" defTabSz="1828709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tabLst/>
            </a:pPr>
            <a:r>
              <a:rPr lang="ru-RU" dirty="0"/>
              <a:t>Заголовок в одну строку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775F58C-A90F-0865-A9CB-2AB1B5CB39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14293" y="37044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E977FE8B-C877-5883-4E45-7B643D0AA9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14293" y="49357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73AF4214-D05B-DE50-D287-3C4BDD6F6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14293" y="61670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8837FB04-E70A-6B0D-10B2-914B1590BB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14293" y="73983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D7ED3052-7778-8200-3155-E13855DE1A9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14293" y="86296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DDE75E9A-58B1-74A7-F853-28A3CAE09C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14293" y="9860992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88F349BC-6483-BE18-1E45-B7F64C5C5E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14293" y="11092290"/>
            <a:ext cx="9610726" cy="7421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kumimoji="0" lang="ru-RU" sz="40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914354" indent="0">
              <a:buNone/>
              <a:defRPr sz="4000"/>
            </a:lvl2pPr>
            <a:lvl3pPr marL="1828709" indent="0">
              <a:buNone/>
              <a:defRPr sz="3200"/>
            </a:lvl3pPr>
            <a:lvl4pPr marL="2743063" indent="0">
              <a:buNone/>
              <a:defRPr sz="2800"/>
            </a:lvl4pPr>
            <a:lvl5pPr marL="3657417" indent="0">
              <a:buNone/>
              <a:defRPr sz="2800"/>
            </a:lvl5pPr>
          </a:lstStyle>
          <a:p>
            <a:pPr lvl="0"/>
            <a:r>
              <a:rPr lang="ru-RU" dirty="0"/>
              <a:t>Название блока</a:t>
            </a:r>
          </a:p>
        </p:txBody>
      </p:sp>
    </p:spTree>
    <p:extLst>
      <p:ext uri="{BB962C8B-B14F-4D97-AF65-F5344CB8AC3E}">
        <p14:creationId xmlns:p14="http://schemas.microsoft.com/office/powerpoint/2010/main" val="604209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7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pos="173">
          <p15:clr>
            <a:srgbClr val="FBAE40"/>
          </p15:clr>
        </p15:guide>
        <p15:guide id="32" pos="15164">
          <p15:clr>
            <a:srgbClr val="FBAE40"/>
          </p15:clr>
        </p15:guide>
        <p15:guide id="33" orient="horz" pos="192">
          <p15:clr>
            <a:srgbClr val="FBAE40"/>
          </p15:clr>
        </p15:guide>
        <p15:guide id="34" orient="horz" pos="844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криншот квадратный">
    <p:bg>
      <p:bgPr>
        <a:solidFill>
          <a:srgbClr val="F0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D40AE283-0626-D954-6AD9-90F2043E6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3384" y="1219201"/>
            <a:ext cx="5444780" cy="434374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или описание примера, скриншота или блока в несколько строк</a:t>
            </a:r>
          </a:p>
        </p:txBody>
      </p:sp>
      <p:sp>
        <p:nvSpPr>
          <p:cNvPr id="6" name="Рисунок 15">
            <a:extLst>
              <a:ext uri="{FF2B5EF4-FFF2-40B4-BE49-F238E27FC236}">
                <a16:creationId xmlns:a16="http://schemas.microsoft.com/office/drawing/2014/main" id="{9CBC1F09-494E-DE9A-8FF3-F080E0059F0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09064" y="615832"/>
            <a:ext cx="14774044" cy="12484335"/>
          </a:xfrm>
          <a:prstGeom prst="roundRect">
            <a:avLst>
              <a:gd name="adj" fmla="val 1836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754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55">
          <p15:clr>
            <a:srgbClr val="954F72"/>
          </p15:clr>
        </p15:guide>
        <p15:guide id="6" pos="3002">
          <p15:clr>
            <a:srgbClr val="954F72"/>
          </p15:clr>
        </p15:guide>
        <p15:guide id="7" pos="3194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  <p15:guide id="31" orient="horz" pos="192">
          <p15:clr>
            <a:srgbClr val="FBAE40"/>
          </p15:clr>
        </p15:guide>
        <p15:guide id="32" orient="horz" pos="8448">
          <p15:clr>
            <a:srgbClr val="FBAE40"/>
          </p15:clr>
        </p15:guide>
        <p15:guide id="33" pos="195">
          <p15:clr>
            <a:srgbClr val="FBAE40"/>
          </p15:clr>
        </p15:guide>
        <p15:guide id="34" pos="15164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3">
            <a:extLst>
              <a:ext uri="{FF2B5EF4-FFF2-40B4-BE49-F238E27FC236}">
                <a16:creationId xmlns:a16="http://schemas.microsoft.com/office/drawing/2014/main" id="{FF971DB8-8526-BAAE-380D-6EA74D36EA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1448" y="1003531"/>
            <a:ext cx="11503027" cy="954100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7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в одну строку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C591FAA-FA9A-D1D5-F119-496FC637E013}"/>
              </a:ext>
            </a:extLst>
          </p:cNvPr>
          <p:cNvSpPr/>
          <p:nvPr userDrawn="1"/>
        </p:nvSpPr>
        <p:spPr>
          <a:xfrm flipV="1">
            <a:off x="1443791" y="3664475"/>
            <a:ext cx="10584493" cy="8229600"/>
          </a:xfrm>
          <a:prstGeom prst="roundRect">
            <a:avLst>
              <a:gd name="adj" fmla="val 3690"/>
            </a:avLst>
          </a:prstGeom>
          <a:gradFill flip="none" rotWithShape="1">
            <a:gsLst>
              <a:gs pos="0">
                <a:schemeClr val="accent6"/>
              </a:gs>
              <a:gs pos="65000">
                <a:schemeClr val="bg2"/>
              </a:gs>
              <a:gs pos="99000">
                <a:schemeClr val="bg2"/>
              </a:gs>
            </a:gsLst>
            <a:path path="circle">
              <a:fillToRect l="50000" t="-80000" r="50000" b="180000"/>
            </a:path>
            <a:tileRect/>
          </a:gradFill>
          <a:ln w="25400">
            <a:noFill/>
          </a:ln>
          <a:effectLst>
            <a:outerShdw blurRad="635000" dir="2700000" algn="ctr" rotWithShape="0">
              <a:srgbClr val="000000">
                <a:alpha val="15000"/>
              </a:srgbClr>
            </a:outerShdw>
          </a:effectLst>
        </p:spPr>
        <p:txBody>
          <a:bodyPr spcFirstLastPara="1" wrap="none" lIns="360000" tIns="180000" rIns="360000" bIns="180000" anchor="ctr" anchorCtr="0">
            <a:noAutofit/>
          </a:bodyPr>
          <a:lstStyle/>
          <a:p>
            <a:pPr algn="ctr" defTabSz="1219078"/>
            <a:endParaRPr lang="ru-RU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A107233-284C-8306-0CBF-91E007A0C8AE}"/>
              </a:ext>
            </a:extLst>
          </p:cNvPr>
          <p:cNvSpPr/>
          <p:nvPr userDrawn="1"/>
        </p:nvSpPr>
        <p:spPr>
          <a:xfrm flipV="1">
            <a:off x="12344402" y="3649664"/>
            <a:ext cx="10584492" cy="8237536"/>
          </a:xfrm>
          <a:prstGeom prst="roundRect">
            <a:avLst>
              <a:gd name="adj" fmla="val 3690"/>
            </a:avLst>
          </a:prstGeom>
          <a:gradFill flip="none" rotWithShape="1">
            <a:gsLst>
              <a:gs pos="0">
                <a:schemeClr val="accent4"/>
              </a:gs>
              <a:gs pos="64000">
                <a:schemeClr val="bg2"/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  <a:tileRect/>
          </a:gradFill>
          <a:ln w="25400">
            <a:noFill/>
          </a:ln>
          <a:effectLst>
            <a:outerShdw blurRad="635000" dir="2700000" algn="ctr" rotWithShape="0">
              <a:srgbClr val="000000">
                <a:alpha val="15000"/>
              </a:srgbClr>
            </a:outerShdw>
          </a:effectLst>
        </p:spPr>
        <p:txBody>
          <a:bodyPr spcFirstLastPara="1" wrap="none" lIns="360000" tIns="180000" rIns="360000" bIns="180000" anchor="ctr" anchorCtr="0">
            <a:noAutofit/>
          </a:bodyPr>
          <a:lstStyle/>
          <a:p>
            <a:pPr algn="ctr" defTabSz="1219078"/>
            <a:endParaRPr lang="ru-RU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CB1745C-80AB-6F0A-0C67-B5EA6FBD6C34}"/>
              </a:ext>
            </a:extLst>
          </p:cNvPr>
          <p:cNvSpPr/>
          <p:nvPr userDrawn="1"/>
        </p:nvSpPr>
        <p:spPr>
          <a:xfrm>
            <a:off x="2060812" y="4268788"/>
            <a:ext cx="1211262" cy="121126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8394853-35BE-73FD-DC14-E8F29A11B854}"/>
              </a:ext>
            </a:extLst>
          </p:cNvPr>
          <p:cNvSpPr/>
          <p:nvPr userDrawn="1"/>
        </p:nvSpPr>
        <p:spPr>
          <a:xfrm>
            <a:off x="12960636" y="4268788"/>
            <a:ext cx="1211262" cy="12112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>
              <a:lnSpc>
                <a:spcPct val="104000"/>
              </a:lnSpc>
              <a:spcAft>
                <a:spcPts val="24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Текст 23">
            <a:extLst>
              <a:ext uri="{FF2B5EF4-FFF2-40B4-BE49-F238E27FC236}">
                <a16:creationId xmlns:a16="http://schemas.microsoft.com/office/drawing/2014/main" id="{5CE487FC-4B63-1539-BC6C-B1E2D600FF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972" y="6468424"/>
            <a:ext cx="5758139" cy="130397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или описание в 2 строки</a:t>
            </a:r>
          </a:p>
        </p:txBody>
      </p:sp>
      <p:sp>
        <p:nvSpPr>
          <p:cNvPr id="17" name="Текст 23">
            <a:extLst>
              <a:ext uri="{FF2B5EF4-FFF2-40B4-BE49-F238E27FC236}">
                <a16:creationId xmlns:a16="http://schemas.microsoft.com/office/drawing/2014/main" id="{501309B4-2FBF-1BB2-EDDA-C2F8982744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38378" y="8139278"/>
            <a:ext cx="5752733" cy="1024708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 в основном </a:t>
            </a:r>
            <a:br>
              <a:rPr lang="ru-RU" dirty="0"/>
            </a:br>
            <a:r>
              <a:rPr lang="ru-RU" dirty="0"/>
              <a:t>тексте на 2 строки</a:t>
            </a:r>
          </a:p>
        </p:txBody>
      </p:sp>
      <p:sp>
        <p:nvSpPr>
          <p:cNvPr id="22" name="Текст 23">
            <a:extLst>
              <a:ext uri="{FF2B5EF4-FFF2-40B4-BE49-F238E27FC236}">
                <a16:creationId xmlns:a16="http://schemas.microsoft.com/office/drawing/2014/main" id="{9E7C4A84-E0FD-D63F-182B-8B5020E53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47227" y="6468424"/>
            <a:ext cx="5758139" cy="130397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или описание в 2 строки</a:t>
            </a: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01F1174E-32E2-5B18-44BB-51F9E5E970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2633" y="8139278"/>
            <a:ext cx="5752733" cy="1024708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Описание в основном </a:t>
            </a:r>
            <a:br>
              <a:rPr lang="ru-RU" dirty="0"/>
            </a:br>
            <a:r>
              <a:rPr lang="ru-RU" dirty="0"/>
              <a:t>тексте на 2 строки</a:t>
            </a:r>
          </a:p>
        </p:txBody>
      </p:sp>
      <p:sp>
        <p:nvSpPr>
          <p:cNvPr id="26" name="Текст 6">
            <a:extLst>
              <a:ext uri="{FF2B5EF4-FFF2-40B4-BE49-F238E27FC236}">
                <a16:creationId xmlns:a16="http://schemas.microsoft.com/office/drawing/2014/main" id="{1A0F9BDF-A411-06CF-AA72-E9DC6E8DEE5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1448" y="12382604"/>
            <a:ext cx="20139025" cy="369332"/>
          </a:xfrm>
          <a:prstGeom prst="rect">
            <a:avLst/>
          </a:prstGeom>
        </p:spPr>
        <p:txBody>
          <a:bodyPr lIns="0"/>
          <a:lstStyle>
            <a:lvl1pPr>
              <a:buNone/>
              <a:defRPr sz="2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Примечание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id="{5F816194-5A5F-B3C6-83D6-CC96621301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1448" y="2259656"/>
            <a:ext cx="11506202" cy="521843"/>
          </a:xfrm>
          <a:prstGeom prst="rect">
            <a:avLst/>
          </a:prstGeom>
        </p:spPr>
        <p:txBody>
          <a:bodyPr lIns="0" rIns="90000" bIns="0"/>
          <a:lstStyle>
            <a:lvl1pPr>
              <a:buNone/>
              <a:defRPr sz="40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в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1291950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954F72"/>
          </p15:clr>
        </p15:guide>
        <p15:guide id="2" pos="15359">
          <p15:clr>
            <a:srgbClr val="954F72"/>
          </p15:clr>
        </p15:guide>
        <p15:guide id="3" pos="904">
          <p15:clr>
            <a:srgbClr val="954F72"/>
          </p15:clr>
        </p15:guide>
        <p15:guide id="4" pos="1857">
          <p15:clr>
            <a:srgbClr val="954F72"/>
          </p15:clr>
        </p15:guide>
        <p15:guide id="5" pos="2032">
          <p15:clr>
            <a:srgbClr val="954F72"/>
          </p15:clr>
        </p15:guide>
        <p15:guide id="6" pos="3002">
          <p15:clr>
            <a:srgbClr val="954F72"/>
          </p15:clr>
        </p15:guide>
        <p15:guide id="7" pos="3189">
          <p15:clr>
            <a:srgbClr val="954F72"/>
          </p15:clr>
        </p15:guide>
        <p15:guide id="8" pos="4147">
          <p15:clr>
            <a:srgbClr val="954F72"/>
          </p15:clr>
        </p15:guide>
        <p15:guide id="9" pos="4339">
          <p15:clr>
            <a:srgbClr val="954F72"/>
          </p15:clr>
        </p15:guide>
        <p15:guide id="10" pos="5293">
          <p15:clr>
            <a:srgbClr val="954F72"/>
          </p15:clr>
        </p15:guide>
        <p15:guide id="11" pos="5485">
          <p15:clr>
            <a:srgbClr val="954F72"/>
          </p15:clr>
        </p15:guide>
        <p15:guide id="12" pos="6438">
          <p15:clr>
            <a:srgbClr val="954F72"/>
          </p15:clr>
        </p15:guide>
        <p15:guide id="13" pos="6630">
          <p15:clr>
            <a:srgbClr val="954F72"/>
          </p15:clr>
        </p15:guide>
        <p15:guide id="14" pos="7583">
          <p15:clr>
            <a:srgbClr val="954F72"/>
          </p15:clr>
        </p15:guide>
        <p15:guide id="15" pos="7775">
          <p15:clr>
            <a:srgbClr val="954F72"/>
          </p15:clr>
        </p15:guide>
        <p15:guide id="16" pos="8728">
          <p15:clr>
            <a:srgbClr val="954F72"/>
          </p15:clr>
        </p15:guide>
        <p15:guide id="17" pos="8920">
          <p15:clr>
            <a:srgbClr val="954F72"/>
          </p15:clr>
        </p15:guide>
        <p15:guide id="18" pos="9874">
          <p15:clr>
            <a:srgbClr val="954F72"/>
          </p15:clr>
        </p15:guide>
        <p15:guide id="19" pos="10061">
          <p15:clr>
            <a:srgbClr val="954F72"/>
          </p15:clr>
        </p15:guide>
        <p15:guide id="20" pos="11019">
          <p15:clr>
            <a:srgbClr val="954F72"/>
          </p15:clr>
        </p15:guide>
        <p15:guide id="21" pos="11211">
          <p15:clr>
            <a:srgbClr val="954F72"/>
          </p15:clr>
        </p15:guide>
        <p15:guide id="22" pos="12164">
          <p15:clr>
            <a:srgbClr val="954F72"/>
          </p15:clr>
        </p15:guide>
        <p15:guide id="23" pos="12356">
          <p15:clr>
            <a:srgbClr val="954F72"/>
          </p15:clr>
        </p15:guide>
        <p15:guide id="24" pos="13309">
          <p15:clr>
            <a:srgbClr val="954F72"/>
          </p15:clr>
        </p15:guide>
        <p15:guide id="25" pos="13501">
          <p15:clr>
            <a:srgbClr val="954F72"/>
          </p15:clr>
        </p15:guide>
        <p15:guide id="26" pos="14455">
          <p15:clr>
            <a:srgbClr val="954F72"/>
          </p15:clr>
        </p15:guide>
        <p15:guide id="27" orient="horz">
          <p15:clr>
            <a:srgbClr val="954F72"/>
          </p15:clr>
        </p15:guide>
        <p15:guide id="28" orient="horz" pos="8640">
          <p15:clr>
            <a:srgbClr val="954F72"/>
          </p15:clr>
        </p15:guide>
        <p15:guide id="29" orient="horz" pos="768">
          <p15:clr>
            <a:srgbClr val="954F72"/>
          </p15:clr>
        </p15:guide>
        <p15:guide id="30" orient="horz" pos="7872">
          <p15:clr>
            <a:srgbClr val="954F7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slideLayout" Target="../slideLayouts/slideLayout85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49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1" r:id="rId2"/>
    <p:sldLayoutId id="2147483731" r:id="rId3"/>
    <p:sldLayoutId id="2147483730" r:id="rId4"/>
    <p:sldLayoutId id="2147483827" r:id="rId5"/>
    <p:sldLayoutId id="2147483732" r:id="rId6"/>
    <p:sldLayoutId id="2147483734" r:id="rId7"/>
    <p:sldLayoutId id="2147483699" r:id="rId8"/>
    <p:sldLayoutId id="2147483754" r:id="rId9"/>
    <p:sldLayoutId id="2147483755" r:id="rId10"/>
    <p:sldLayoutId id="2147483735" r:id="rId11"/>
    <p:sldLayoutId id="2147483737" r:id="rId12"/>
    <p:sldLayoutId id="2147483738" r:id="rId13"/>
    <p:sldLayoutId id="2147483736" r:id="rId14"/>
    <p:sldLayoutId id="2147483739" r:id="rId15"/>
    <p:sldLayoutId id="2147483756" r:id="rId16"/>
    <p:sldLayoutId id="2147483882" r:id="rId17"/>
    <p:sldLayoutId id="2147483757" r:id="rId18"/>
    <p:sldLayoutId id="2147483742" r:id="rId19"/>
    <p:sldLayoutId id="2147483758" r:id="rId20"/>
    <p:sldLayoutId id="2147483826" r:id="rId21"/>
    <p:sldLayoutId id="2147483828" r:id="rId22"/>
    <p:sldLayoutId id="2147483810" r:id="rId23"/>
    <p:sldLayoutId id="2147483881" r:id="rId24"/>
    <p:sldLayoutId id="2147483744" r:id="rId25"/>
    <p:sldLayoutId id="2147483745" r:id="rId26"/>
    <p:sldLayoutId id="2147483747" r:id="rId27"/>
    <p:sldLayoutId id="2147483748" r:id="rId28"/>
    <p:sldLayoutId id="2147483814" r:id="rId29"/>
    <p:sldLayoutId id="2147483749" r:id="rId30"/>
    <p:sldLayoutId id="2147483750" r:id="rId31"/>
    <p:sldLayoutId id="2147483751" r:id="rId32"/>
    <p:sldLayoutId id="2147483815" r:id="rId33"/>
    <p:sldLayoutId id="2147483740" r:id="rId34"/>
    <p:sldLayoutId id="2147483811" r:id="rId35"/>
    <p:sldLayoutId id="2147483741" r:id="rId36"/>
    <p:sldLayoutId id="2147483812" r:id="rId37"/>
    <p:sldLayoutId id="2147483746" r:id="rId38"/>
    <p:sldLayoutId id="2147483813" r:id="rId39"/>
    <p:sldLayoutId id="2147483752" r:id="rId40"/>
    <p:sldLayoutId id="2147483753" r:id="rId41"/>
    <p:sldLayoutId id="2147483701" r:id="rId42"/>
  </p:sldLayoutIdLst>
  <p:txStyles>
    <p:titleStyle>
      <a:lvl1pPr algn="ctr" defTabSz="1828709" rtl="0" eaLnBrk="1" latinLnBrk="0" hangingPunct="1">
        <a:lnSpc>
          <a:spcPct val="90000"/>
        </a:lnSpc>
        <a:spcBef>
          <a:spcPct val="0"/>
        </a:spcBef>
        <a:buNone/>
        <a:defRPr sz="12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E7E6E6"/>
          </p15:clr>
        </p15:guide>
        <p15:guide id="2" pos="15359" userDrawn="1">
          <p15:clr>
            <a:srgbClr val="E7E6E6"/>
          </p15:clr>
        </p15:guide>
        <p15:guide id="3" pos="904" userDrawn="1">
          <p15:clr>
            <a:srgbClr val="E7E6E6"/>
          </p15:clr>
        </p15:guide>
        <p15:guide id="4" pos="1094" userDrawn="1">
          <p15:clr>
            <a:srgbClr val="E7E6E6"/>
          </p15:clr>
        </p15:guide>
        <p15:guide id="5" pos="1285" userDrawn="1">
          <p15:clr>
            <a:srgbClr val="E7E6E6"/>
          </p15:clr>
        </p15:guide>
        <p15:guide id="6" pos="1476" userDrawn="1">
          <p15:clr>
            <a:srgbClr val="E7E6E6"/>
          </p15:clr>
        </p15:guide>
        <p15:guide id="7" pos="1667" userDrawn="1">
          <p15:clr>
            <a:srgbClr val="E7E6E6"/>
          </p15:clr>
        </p15:guide>
        <p15:guide id="8" pos="1858" userDrawn="1">
          <p15:clr>
            <a:srgbClr val="E7E6E6"/>
          </p15:clr>
        </p15:guide>
        <p15:guide id="9" pos="2049" userDrawn="1">
          <p15:clr>
            <a:srgbClr val="E7E6E6"/>
          </p15:clr>
        </p15:guide>
        <p15:guide id="10" pos="2240" userDrawn="1">
          <p15:clr>
            <a:srgbClr val="E7E6E6"/>
          </p15:clr>
        </p15:guide>
        <p15:guide id="11" pos="2430" userDrawn="1">
          <p15:clr>
            <a:srgbClr val="E7E6E6"/>
          </p15:clr>
        </p15:guide>
        <p15:guide id="12" pos="2621" userDrawn="1">
          <p15:clr>
            <a:srgbClr val="E7E6E6"/>
          </p15:clr>
        </p15:guide>
        <p15:guide id="13" pos="2812" userDrawn="1">
          <p15:clr>
            <a:srgbClr val="E7E6E6"/>
          </p15:clr>
        </p15:guide>
        <p15:guide id="14" pos="3003" userDrawn="1">
          <p15:clr>
            <a:srgbClr val="E7E6E6"/>
          </p15:clr>
        </p15:guide>
        <p15:guide id="15" pos="3194" userDrawn="1">
          <p15:clr>
            <a:srgbClr val="E7E6E6"/>
          </p15:clr>
        </p15:guide>
        <p15:guide id="16" pos="3385" userDrawn="1">
          <p15:clr>
            <a:srgbClr val="E7E6E6"/>
          </p15:clr>
        </p15:guide>
        <p15:guide id="17" pos="3576" userDrawn="1">
          <p15:clr>
            <a:srgbClr val="E7E6E6"/>
          </p15:clr>
        </p15:guide>
        <p15:guide id="18" pos="3766" userDrawn="1">
          <p15:clr>
            <a:srgbClr val="E7E6E6"/>
          </p15:clr>
        </p15:guide>
        <p15:guide id="19" pos="3957" userDrawn="1">
          <p15:clr>
            <a:srgbClr val="E7E6E6"/>
          </p15:clr>
        </p15:guide>
        <p15:guide id="20" pos="4148" userDrawn="1">
          <p15:clr>
            <a:srgbClr val="E7E6E6"/>
          </p15:clr>
        </p15:guide>
        <p15:guide id="21" pos="4339" userDrawn="1">
          <p15:clr>
            <a:srgbClr val="E7E6E6"/>
          </p15:clr>
        </p15:guide>
        <p15:guide id="22" pos="4530" userDrawn="1">
          <p15:clr>
            <a:srgbClr val="E7E6E6"/>
          </p15:clr>
        </p15:guide>
        <p15:guide id="23" pos="4721" userDrawn="1">
          <p15:clr>
            <a:srgbClr val="E7E6E6"/>
          </p15:clr>
        </p15:guide>
        <p15:guide id="24" pos="4912" userDrawn="1">
          <p15:clr>
            <a:srgbClr val="E7E6E6"/>
          </p15:clr>
        </p15:guide>
        <p15:guide id="25" pos="5102" userDrawn="1">
          <p15:clr>
            <a:srgbClr val="E7E6E6"/>
          </p15:clr>
        </p15:guide>
        <p15:guide id="26" pos="5293" userDrawn="1">
          <p15:clr>
            <a:srgbClr val="E7E6E6"/>
          </p15:clr>
        </p15:guide>
        <p15:guide id="27" pos="5484" userDrawn="1">
          <p15:clr>
            <a:srgbClr val="E7E6E6"/>
          </p15:clr>
        </p15:guide>
        <p15:guide id="28" pos="5675" userDrawn="1">
          <p15:clr>
            <a:srgbClr val="E7E6E6"/>
          </p15:clr>
        </p15:guide>
        <p15:guide id="29" pos="5866" userDrawn="1">
          <p15:clr>
            <a:srgbClr val="E7E6E6"/>
          </p15:clr>
        </p15:guide>
        <p15:guide id="30" pos="6057" userDrawn="1">
          <p15:clr>
            <a:srgbClr val="E7E6E6"/>
          </p15:clr>
        </p15:guide>
        <p15:guide id="31" pos="6248" userDrawn="1">
          <p15:clr>
            <a:srgbClr val="E7E6E6"/>
          </p15:clr>
        </p15:guide>
        <p15:guide id="32" pos="6438" userDrawn="1">
          <p15:clr>
            <a:srgbClr val="E7E6E6"/>
          </p15:clr>
        </p15:guide>
        <p15:guide id="33" pos="6629" userDrawn="1">
          <p15:clr>
            <a:srgbClr val="E7E6E6"/>
          </p15:clr>
        </p15:guide>
        <p15:guide id="34" pos="6820" userDrawn="1">
          <p15:clr>
            <a:srgbClr val="E7E6E6"/>
          </p15:clr>
        </p15:guide>
        <p15:guide id="35" pos="7011" userDrawn="1">
          <p15:clr>
            <a:srgbClr val="E7E6E6"/>
          </p15:clr>
        </p15:guide>
        <p15:guide id="36" pos="7202" userDrawn="1">
          <p15:clr>
            <a:srgbClr val="E7E6E6"/>
          </p15:clr>
        </p15:guide>
        <p15:guide id="37" pos="7393" userDrawn="1">
          <p15:clr>
            <a:srgbClr val="E7E6E6"/>
          </p15:clr>
        </p15:guide>
        <p15:guide id="38" pos="7584" userDrawn="1">
          <p15:clr>
            <a:srgbClr val="E7E6E6"/>
          </p15:clr>
        </p15:guide>
        <p15:guide id="39" pos="7774" userDrawn="1">
          <p15:clr>
            <a:srgbClr val="E7E6E6"/>
          </p15:clr>
        </p15:guide>
        <p15:guide id="40" pos="7965" userDrawn="1">
          <p15:clr>
            <a:srgbClr val="E7E6E6"/>
          </p15:clr>
        </p15:guide>
        <p15:guide id="41" pos="8156" userDrawn="1">
          <p15:clr>
            <a:srgbClr val="E7E6E6"/>
          </p15:clr>
        </p15:guide>
        <p15:guide id="42" pos="8337" userDrawn="1">
          <p15:clr>
            <a:srgbClr val="E7E6E6"/>
          </p15:clr>
        </p15:guide>
        <p15:guide id="43" pos="8538" userDrawn="1">
          <p15:clr>
            <a:srgbClr val="E7E6E6"/>
          </p15:clr>
        </p15:guide>
        <p15:guide id="44" pos="8729" userDrawn="1">
          <p15:clr>
            <a:srgbClr val="E7E6E6"/>
          </p15:clr>
        </p15:guide>
        <p15:guide id="45" pos="8920" userDrawn="1">
          <p15:clr>
            <a:srgbClr val="E7E6E6"/>
          </p15:clr>
        </p15:guide>
        <p15:guide id="46" pos="9110" userDrawn="1">
          <p15:clr>
            <a:srgbClr val="E7E6E6"/>
          </p15:clr>
        </p15:guide>
        <p15:guide id="47" pos="9301" userDrawn="1">
          <p15:clr>
            <a:srgbClr val="E7E6E6"/>
          </p15:clr>
        </p15:guide>
        <p15:guide id="48" pos="9492" userDrawn="1">
          <p15:clr>
            <a:srgbClr val="E7E6E6"/>
          </p15:clr>
        </p15:guide>
        <p15:guide id="49" pos="9675" userDrawn="1">
          <p15:clr>
            <a:srgbClr val="E7E6E6"/>
          </p15:clr>
        </p15:guide>
        <p15:guide id="50" pos="9874" userDrawn="1">
          <p15:clr>
            <a:srgbClr val="E7E6E6"/>
          </p15:clr>
        </p15:guide>
        <p15:guide id="51" pos="10065" userDrawn="1">
          <p15:clr>
            <a:srgbClr val="E7E6E6"/>
          </p15:clr>
        </p15:guide>
        <p15:guide id="52" pos="10256" userDrawn="1">
          <p15:clr>
            <a:srgbClr val="E7E6E6"/>
          </p15:clr>
        </p15:guide>
        <p15:guide id="53" pos="10446" userDrawn="1">
          <p15:clr>
            <a:srgbClr val="E7E6E6"/>
          </p15:clr>
        </p15:guide>
        <p15:guide id="54" pos="10628" userDrawn="1">
          <p15:clr>
            <a:srgbClr val="E7E6E6"/>
          </p15:clr>
        </p15:guide>
        <p15:guide id="55" pos="10828" userDrawn="1">
          <p15:clr>
            <a:srgbClr val="E7E6E6"/>
          </p15:clr>
        </p15:guide>
        <p15:guide id="56" pos="11019" userDrawn="1">
          <p15:clr>
            <a:srgbClr val="E7E6E6"/>
          </p15:clr>
        </p15:guide>
        <p15:guide id="57" pos="11210" userDrawn="1">
          <p15:clr>
            <a:srgbClr val="E7E6E6"/>
          </p15:clr>
        </p15:guide>
        <p15:guide id="58" pos="11401" userDrawn="1">
          <p15:clr>
            <a:srgbClr val="E7E6E6"/>
          </p15:clr>
        </p15:guide>
        <p15:guide id="59" pos="11592" userDrawn="1">
          <p15:clr>
            <a:srgbClr val="E7E6E6"/>
          </p15:clr>
        </p15:guide>
        <p15:guide id="60" pos="11782" userDrawn="1">
          <p15:clr>
            <a:srgbClr val="E7E6E6"/>
          </p15:clr>
        </p15:guide>
        <p15:guide id="61" pos="11973" userDrawn="1">
          <p15:clr>
            <a:srgbClr val="E7E6E6"/>
          </p15:clr>
        </p15:guide>
        <p15:guide id="62" pos="12164" userDrawn="1">
          <p15:clr>
            <a:srgbClr val="E7E6E6"/>
          </p15:clr>
        </p15:guide>
        <p15:guide id="63" pos="12355" userDrawn="1">
          <p15:clr>
            <a:srgbClr val="E7E6E6"/>
          </p15:clr>
        </p15:guide>
        <p15:guide id="64" pos="12546" userDrawn="1">
          <p15:clr>
            <a:srgbClr val="E7E6E6"/>
          </p15:clr>
        </p15:guide>
        <p15:guide id="65" pos="12737" userDrawn="1">
          <p15:clr>
            <a:srgbClr val="E7E6E6"/>
          </p15:clr>
        </p15:guide>
        <p15:guide id="66" pos="12928" userDrawn="1">
          <p15:clr>
            <a:srgbClr val="E7E6E6"/>
          </p15:clr>
        </p15:guide>
        <p15:guide id="67" pos="13118" userDrawn="1">
          <p15:clr>
            <a:srgbClr val="E7E6E6"/>
          </p15:clr>
        </p15:guide>
        <p15:guide id="68" pos="13309" userDrawn="1">
          <p15:clr>
            <a:srgbClr val="E7E6E6"/>
          </p15:clr>
        </p15:guide>
        <p15:guide id="69" pos="13500" userDrawn="1">
          <p15:clr>
            <a:srgbClr val="E7E6E6"/>
          </p15:clr>
        </p15:guide>
        <p15:guide id="70" pos="13691" userDrawn="1">
          <p15:clr>
            <a:srgbClr val="E7E6E6"/>
          </p15:clr>
        </p15:guide>
        <p15:guide id="71" pos="13882" userDrawn="1">
          <p15:clr>
            <a:srgbClr val="E7E6E6"/>
          </p15:clr>
        </p15:guide>
        <p15:guide id="72" pos="14073" userDrawn="1">
          <p15:clr>
            <a:srgbClr val="E7E6E6"/>
          </p15:clr>
        </p15:guide>
        <p15:guide id="73" pos="14264" userDrawn="1">
          <p15:clr>
            <a:srgbClr val="E7E6E6"/>
          </p15:clr>
        </p15:guide>
        <p15:guide id="74" pos="14455" userDrawn="1">
          <p15:clr>
            <a:srgbClr val="E7E6E6"/>
          </p15:clr>
        </p15:guide>
        <p15:guide id="75" orient="horz" userDrawn="1">
          <p15:clr>
            <a:srgbClr val="E7E6E6"/>
          </p15:clr>
        </p15:guide>
        <p15:guide id="76" orient="horz" pos="8640" userDrawn="1">
          <p15:clr>
            <a:srgbClr val="E7E6E6"/>
          </p15:clr>
        </p15:guide>
        <p15:guide id="77" orient="horz" pos="768" userDrawn="1">
          <p15:clr>
            <a:srgbClr val="E7E6E6"/>
          </p15:clr>
        </p15:guide>
        <p15:guide id="78" orient="horz" pos="960" userDrawn="1">
          <p15:clr>
            <a:srgbClr val="E7E6E6"/>
          </p15:clr>
        </p15:guide>
        <p15:guide id="79" orient="horz" pos="1152" userDrawn="1">
          <p15:clr>
            <a:srgbClr val="E7E6E6"/>
          </p15:clr>
        </p15:guide>
        <p15:guide id="80" orient="horz" pos="1344" userDrawn="1">
          <p15:clr>
            <a:srgbClr val="E7E6E6"/>
          </p15:clr>
        </p15:guide>
        <p15:guide id="81" orient="horz" pos="1536" userDrawn="1">
          <p15:clr>
            <a:srgbClr val="E7E6E6"/>
          </p15:clr>
        </p15:guide>
        <p15:guide id="82" orient="horz" pos="1728" userDrawn="1">
          <p15:clr>
            <a:srgbClr val="E7E6E6"/>
          </p15:clr>
        </p15:guide>
        <p15:guide id="83" orient="horz" pos="1920" userDrawn="1">
          <p15:clr>
            <a:srgbClr val="E7E6E6"/>
          </p15:clr>
        </p15:guide>
        <p15:guide id="84" orient="horz" pos="2112" userDrawn="1">
          <p15:clr>
            <a:srgbClr val="E7E6E6"/>
          </p15:clr>
        </p15:guide>
        <p15:guide id="85" orient="horz" pos="2304" userDrawn="1">
          <p15:clr>
            <a:srgbClr val="E7E6E6"/>
          </p15:clr>
        </p15:guide>
        <p15:guide id="86" orient="horz" pos="2496" userDrawn="1">
          <p15:clr>
            <a:srgbClr val="E7E6E6"/>
          </p15:clr>
        </p15:guide>
        <p15:guide id="87" orient="horz" pos="2688" userDrawn="1">
          <p15:clr>
            <a:srgbClr val="E7E6E6"/>
          </p15:clr>
        </p15:guide>
        <p15:guide id="88" orient="horz" pos="2880" userDrawn="1">
          <p15:clr>
            <a:srgbClr val="E7E6E6"/>
          </p15:clr>
        </p15:guide>
        <p15:guide id="89" orient="horz" pos="3072" userDrawn="1">
          <p15:clr>
            <a:srgbClr val="E7E6E6"/>
          </p15:clr>
        </p15:guide>
        <p15:guide id="90" orient="horz" pos="3264" userDrawn="1">
          <p15:clr>
            <a:srgbClr val="E7E6E6"/>
          </p15:clr>
        </p15:guide>
        <p15:guide id="91" orient="horz" pos="3456" userDrawn="1">
          <p15:clr>
            <a:srgbClr val="E7E6E6"/>
          </p15:clr>
        </p15:guide>
        <p15:guide id="92" orient="horz" pos="3648" userDrawn="1">
          <p15:clr>
            <a:srgbClr val="E7E6E6"/>
          </p15:clr>
        </p15:guide>
        <p15:guide id="93" orient="horz" pos="3840" userDrawn="1">
          <p15:clr>
            <a:srgbClr val="E7E6E6"/>
          </p15:clr>
        </p15:guide>
        <p15:guide id="94" orient="horz" pos="4032" userDrawn="1">
          <p15:clr>
            <a:srgbClr val="E7E6E6"/>
          </p15:clr>
        </p15:guide>
        <p15:guide id="95" orient="horz" pos="4224" userDrawn="1">
          <p15:clr>
            <a:srgbClr val="E7E6E6"/>
          </p15:clr>
        </p15:guide>
        <p15:guide id="96" orient="horz" pos="4416" userDrawn="1">
          <p15:clr>
            <a:srgbClr val="E7E6E6"/>
          </p15:clr>
        </p15:guide>
        <p15:guide id="97" orient="horz" pos="4608" userDrawn="1">
          <p15:clr>
            <a:srgbClr val="E7E6E6"/>
          </p15:clr>
        </p15:guide>
        <p15:guide id="98" orient="horz" pos="4800" userDrawn="1">
          <p15:clr>
            <a:srgbClr val="E7E6E6"/>
          </p15:clr>
        </p15:guide>
        <p15:guide id="99" orient="horz" pos="4992" userDrawn="1">
          <p15:clr>
            <a:srgbClr val="E7E6E6"/>
          </p15:clr>
        </p15:guide>
        <p15:guide id="100" orient="horz" pos="5184" userDrawn="1">
          <p15:clr>
            <a:srgbClr val="E7E6E6"/>
          </p15:clr>
        </p15:guide>
        <p15:guide id="101" orient="horz" pos="5376" userDrawn="1">
          <p15:clr>
            <a:srgbClr val="E7E6E6"/>
          </p15:clr>
        </p15:guide>
        <p15:guide id="102" orient="horz" pos="5568" userDrawn="1">
          <p15:clr>
            <a:srgbClr val="E7E6E6"/>
          </p15:clr>
        </p15:guide>
        <p15:guide id="103" orient="horz" pos="5760" userDrawn="1">
          <p15:clr>
            <a:srgbClr val="E7E6E6"/>
          </p15:clr>
        </p15:guide>
        <p15:guide id="104" orient="horz" pos="5952" userDrawn="1">
          <p15:clr>
            <a:srgbClr val="E7E6E6"/>
          </p15:clr>
        </p15:guide>
        <p15:guide id="105" orient="horz" pos="6144" userDrawn="1">
          <p15:clr>
            <a:srgbClr val="E7E6E6"/>
          </p15:clr>
        </p15:guide>
        <p15:guide id="106" orient="horz" pos="6336" userDrawn="1">
          <p15:clr>
            <a:srgbClr val="E7E6E6"/>
          </p15:clr>
        </p15:guide>
        <p15:guide id="107" orient="horz" pos="6528" userDrawn="1">
          <p15:clr>
            <a:srgbClr val="E7E6E6"/>
          </p15:clr>
        </p15:guide>
        <p15:guide id="108" orient="horz" pos="6720" userDrawn="1">
          <p15:clr>
            <a:srgbClr val="E7E6E6"/>
          </p15:clr>
        </p15:guide>
        <p15:guide id="109" orient="horz" pos="6912" userDrawn="1">
          <p15:clr>
            <a:srgbClr val="E7E6E6"/>
          </p15:clr>
        </p15:guide>
        <p15:guide id="110" orient="horz" pos="7104" userDrawn="1">
          <p15:clr>
            <a:srgbClr val="E7E6E6"/>
          </p15:clr>
        </p15:guide>
        <p15:guide id="111" orient="horz" pos="7296" userDrawn="1">
          <p15:clr>
            <a:srgbClr val="E7E6E6"/>
          </p15:clr>
        </p15:guide>
        <p15:guide id="112" orient="horz" pos="7488" userDrawn="1">
          <p15:clr>
            <a:srgbClr val="E7E6E6"/>
          </p15:clr>
        </p15:guide>
        <p15:guide id="113" orient="horz" pos="7680" userDrawn="1">
          <p15:clr>
            <a:srgbClr val="E7E6E6"/>
          </p15:clr>
        </p15:guide>
        <p15:guide id="114" orient="horz" pos="7872" userDrawn="1">
          <p15:clr>
            <a:srgbClr val="E7E6E6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60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  <p:sldLayoutId id="2147483901" r:id="rId18"/>
    <p:sldLayoutId id="2147483902" r:id="rId19"/>
    <p:sldLayoutId id="2147483903" r:id="rId20"/>
    <p:sldLayoutId id="2147483904" r:id="rId21"/>
    <p:sldLayoutId id="2147483905" r:id="rId22"/>
    <p:sldLayoutId id="2147483906" r:id="rId23"/>
    <p:sldLayoutId id="2147483907" r:id="rId24"/>
    <p:sldLayoutId id="2147483908" r:id="rId25"/>
    <p:sldLayoutId id="2147483909" r:id="rId26"/>
    <p:sldLayoutId id="2147483910" r:id="rId27"/>
    <p:sldLayoutId id="2147483911" r:id="rId28"/>
    <p:sldLayoutId id="2147483912" r:id="rId29"/>
    <p:sldLayoutId id="2147483913" r:id="rId30"/>
    <p:sldLayoutId id="2147483914" r:id="rId31"/>
    <p:sldLayoutId id="2147483915" r:id="rId32"/>
    <p:sldLayoutId id="2147483916" r:id="rId33"/>
    <p:sldLayoutId id="2147483917" r:id="rId34"/>
    <p:sldLayoutId id="2147483918" r:id="rId35"/>
    <p:sldLayoutId id="2147483919" r:id="rId36"/>
    <p:sldLayoutId id="2147483920" r:id="rId37"/>
    <p:sldLayoutId id="2147483921" r:id="rId38"/>
    <p:sldLayoutId id="2147483922" r:id="rId39"/>
    <p:sldLayoutId id="2147483923" r:id="rId40"/>
    <p:sldLayoutId id="2147483924" r:id="rId41"/>
    <p:sldLayoutId id="2147483925" r:id="rId42"/>
    <p:sldLayoutId id="2147483926" r:id="rId43"/>
    <p:sldLayoutId id="2147483927" r:id="rId44"/>
  </p:sldLayoutIdLst>
  <p:txStyles>
    <p:titleStyle>
      <a:lvl1pPr algn="ctr" defTabSz="1828709" rtl="0" eaLnBrk="1" latinLnBrk="0" hangingPunct="1">
        <a:lnSpc>
          <a:spcPct val="90000"/>
        </a:lnSpc>
        <a:spcBef>
          <a:spcPct val="0"/>
        </a:spcBef>
        <a:buNone/>
        <a:defRPr sz="12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7E6E6"/>
          </p15:clr>
        </p15:guide>
        <p15:guide id="2" pos="15359">
          <p15:clr>
            <a:srgbClr val="E7E6E6"/>
          </p15:clr>
        </p15:guide>
        <p15:guide id="3" pos="904">
          <p15:clr>
            <a:srgbClr val="E7E6E6"/>
          </p15:clr>
        </p15:guide>
        <p15:guide id="4" pos="1094">
          <p15:clr>
            <a:srgbClr val="E7E6E6"/>
          </p15:clr>
        </p15:guide>
        <p15:guide id="5" pos="1285">
          <p15:clr>
            <a:srgbClr val="E7E6E6"/>
          </p15:clr>
        </p15:guide>
        <p15:guide id="6" pos="1476">
          <p15:clr>
            <a:srgbClr val="E7E6E6"/>
          </p15:clr>
        </p15:guide>
        <p15:guide id="7" pos="1667">
          <p15:clr>
            <a:srgbClr val="E7E6E6"/>
          </p15:clr>
        </p15:guide>
        <p15:guide id="8" pos="1858">
          <p15:clr>
            <a:srgbClr val="E7E6E6"/>
          </p15:clr>
        </p15:guide>
        <p15:guide id="9" pos="2049">
          <p15:clr>
            <a:srgbClr val="E7E6E6"/>
          </p15:clr>
        </p15:guide>
        <p15:guide id="10" pos="2240">
          <p15:clr>
            <a:srgbClr val="E7E6E6"/>
          </p15:clr>
        </p15:guide>
        <p15:guide id="11" pos="2430">
          <p15:clr>
            <a:srgbClr val="E7E6E6"/>
          </p15:clr>
        </p15:guide>
        <p15:guide id="12" pos="2621">
          <p15:clr>
            <a:srgbClr val="E7E6E6"/>
          </p15:clr>
        </p15:guide>
        <p15:guide id="13" pos="2812">
          <p15:clr>
            <a:srgbClr val="E7E6E6"/>
          </p15:clr>
        </p15:guide>
        <p15:guide id="14" pos="3003">
          <p15:clr>
            <a:srgbClr val="E7E6E6"/>
          </p15:clr>
        </p15:guide>
        <p15:guide id="15" pos="3194">
          <p15:clr>
            <a:srgbClr val="E7E6E6"/>
          </p15:clr>
        </p15:guide>
        <p15:guide id="16" pos="3385">
          <p15:clr>
            <a:srgbClr val="E7E6E6"/>
          </p15:clr>
        </p15:guide>
        <p15:guide id="17" pos="3576">
          <p15:clr>
            <a:srgbClr val="E7E6E6"/>
          </p15:clr>
        </p15:guide>
        <p15:guide id="18" pos="3766">
          <p15:clr>
            <a:srgbClr val="E7E6E6"/>
          </p15:clr>
        </p15:guide>
        <p15:guide id="19" pos="3957">
          <p15:clr>
            <a:srgbClr val="E7E6E6"/>
          </p15:clr>
        </p15:guide>
        <p15:guide id="20" pos="4148">
          <p15:clr>
            <a:srgbClr val="E7E6E6"/>
          </p15:clr>
        </p15:guide>
        <p15:guide id="21" pos="4339">
          <p15:clr>
            <a:srgbClr val="E7E6E6"/>
          </p15:clr>
        </p15:guide>
        <p15:guide id="22" pos="4530">
          <p15:clr>
            <a:srgbClr val="E7E6E6"/>
          </p15:clr>
        </p15:guide>
        <p15:guide id="23" pos="4721">
          <p15:clr>
            <a:srgbClr val="E7E6E6"/>
          </p15:clr>
        </p15:guide>
        <p15:guide id="24" pos="4912">
          <p15:clr>
            <a:srgbClr val="E7E6E6"/>
          </p15:clr>
        </p15:guide>
        <p15:guide id="25" pos="5102">
          <p15:clr>
            <a:srgbClr val="E7E6E6"/>
          </p15:clr>
        </p15:guide>
        <p15:guide id="26" pos="5293">
          <p15:clr>
            <a:srgbClr val="E7E6E6"/>
          </p15:clr>
        </p15:guide>
        <p15:guide id="27" pos="5484">
          <p15:clr>
            <a:srgbClr val="E7E6E6"/>
          </p15:clr>
        </p15:guide>
        <p15:guide id="28" pos="5675">
          <p15:clr>
            <a:srgbClr val="E7E6E6"/>
          </p15:clr>
        </p15:guide>
        <p15:guide id="29" pos="5866">
          <p15:clr>
            <a:srgbClr val="E7E6E6"/>
          </p15:clr>
        </p15:guide>
        <p15:guide id="30" pos="6057">
          <p15:clr>
            <a:srgbClr val="E7E6E6"/>
          </p15:clr>
        </p15:guide>
        <p15:guide id="31" pos="6248">
          <p15:clr>
            <a:srgbClr val="E7E6E6"/>
          </p15:clr>
        </p15:guide>
        <p15:guide id="32" pos="6438">
          <p15:clr>
            <a:srgbClr val="E7E6E6"/>
          </p15:clr>
        </p15:guide>
        <p15:guide id="33" pos="6629">
          <p15:clr>
            <a:srgbClr val="E7E6E6"/>
          </p15:clr>
        </p15:guide>
        <p15:guide id="34" pos="6820">
          <p15:clr>
            <a:srgbClr val="E7E6E6"/>
          </p15:clr>
        </p15:guide>
        <p15:guide id="35" pos="7011">
          <p15:clr>
            <a:srgbClr val="E7E6E6"/>
          </p15:clr>
        </p15:guide>
        <p15:guide id="36" pos="7202">
          <p15:clr>
            <a:srgbClr val="E7E6E6"/>
          </p15:clr>
        </p15:guide>
        <p15:guide id="37" pos="7393">
          <p15:clr>
            <a:srgbClr val="E7E6E6"/>
          </p15:clr>
        </p15:guide>
        <p15:guide id="38" pos="7584">
          <p15:clr>
            <a:srgbClr val="E7E6E6"/>
          </p15:clr>
        </p15:guide>
        <p15:guide id="39" pos="7774">
          <p15:clr>
            <a:srgbClr val="E7E6E6"/>
          </p15:clr>
        </p15:guide>
        <p15:guide id="40" pos="7965">
          <p15:clr>
            <a:srgbClr val="E7E6E6"/>
          </p15:clr>
        </p15:guide>
        <p15:guide id="41" pos="8156">
          <p15:clr>
            <a:srgbClr val="E7E6E6"/>
          </p15:clr>
        </p15:guide>
        <p15:guide id="42" pos="8337">
          <p15:clr>
            <a:srgbClr val="E7E6E6"/>
          </p15:clr>
        </p15:guide>
        <p15:guide id="43" pos="8538">
          <p15:clr>
            <a:srgbClr val="E7E6E6"/>
          </p15:clr>
        </p15:guide>
        <p15:guide id="44" pos="8729">
          <p15:clr>
            <a:srgbClr val="E7E6E6"/>
          </p15:clr>
        </p15:guide>
        <p15:guide id="45" pos="8920">
          <p15:clr>
            <a:srgbClr val="E7E6E6"/>
          </p15:clr>
        </p15:guide>
        <p15:guide id="46" pos="9110">
          <p15:clr>
            <a:srgbClr val="E7E6E6"/>
          </p15:clr>
        </p15:guide>
        <p15:guide id="47" pos="9301">
          <p15:clr>
            <a:srgbClr val="E7E6E6"/>
          </p15:clr>
        </p15:guide>
        <p15:guide id="48" pos="9492">
          <p15:clr>
            <a:srgbClr val="E7E6E6"/>
          </p15:clr>
        </p15:guide>
        <p15:guide id="49" pos="9675">
          <p15:clr>
            <a:srgbClr val="E7E6E6"/>
          </p15:clr>
        </p15:guide>
        <p15:guide id="50" pos="9874">
          <p15:clr>
            <a:srgbClr val="E7E6E6"/>
          </p15:clr>
        </p15:guide>
        <p15:guide id="51" pos="10065">
          <p15:clr>
            <a:srgbClr val="E7E6E6"/>
          </p15:clr>
        </p15:guide>
        <p15:guide id="52" pos="10256">
          <p15:clr>
            <a:srgbClr val="E7E6E6"/>
          </p15:clr>
        </p15:guide>
        <p15:guide id="53" pos="10446">
          <p15:clr>
            <a:srgbClr val="E7E6E6"/>
          </p15:clr>
        </p15:guide>
        <p15:guide id="54" pos="10628">
          <p15:clr>
            <a:srgbClr val="E7E6E6"/>
          </p15:clr>
        </p15:guide>
        <p15:guide id="55" pos="10828">
          <p15:clr>
            <a:srgbClr val="E7E6E6"/>
          </p15:clr>
        </p15:guide>
        <p15:guide id="56" pos="11019">
          <p15:clr>
            <a:srgbClr val="E7E6E6"/>
          </p15:clr>
        </p15:guide>
        <p15:guide id="57" pos="11210">
          <p15:clr>
            <a:srgbClr val="E7E6E6"/>
          </p15:clr>
        </p15:guide>
        <p15:guide id="58" pos="11401">
          <p15:clr>
            <a:srgbClr val="E7E6E6"/>
          </p15:clr>
        </p15:guide>
        <p15:guide id="59" pos="11592">
          <p15:clr>
            <a:srgbClr val="E7E6E6"/>
          </p15:clr>
        </p15:guide>
        <p15:guide id="60" pos="11782">
          <p15:clr>
            <a:srgbClr val="E7E6E6"/>
          </p15:clr>
        </p15:guide>
        <p15:guide id="61" pos="11973">
          <p15:clr>
            <a:srgbClr val="E7E6E6"/>
          </p15:clr>
        </p15:guide>
        <p15:guide id="62" pos="12164">
          <p15:clr>
            <a:srgbClr val="E7E6E6"/>
          </p15:clr>
        </p15:guide>
        <p15:guide id="63" pos="12355">
          <p15:clr>
            <a:srgbClr val="E7E6E6"/>
          </p15:clr>
        </p15:guide>
        <p15:guide id="64" pos="12546">
          <p15:clr>
            <a:srgbClr val="E7E6E6"/>
          </p15:clr>
        </p15:guide>
        <p15:guide id="65" pos="12737">
          <p15:clr>
            <a:srgbClr val="E7E6E6"/>
          </p15:clr>
        </p15:guide>
        <p15:guide id="66" pos="12928">
          <p15:clr>
            <a:srgbClr val="E7E6E6"/>
          </p15:clr>
        </p15:guide>
        <p15:guide id="67" pos="13118">
          <p15:clr>
            <a:srgbClr val="E7E6E6"/>
          </p15:clr>
        </p15:guide>
        <p15:guide id="68" pos="13309">
          <p15:clr>
            <a:srgbClr val="E7E6E6"/>
          </p15:clr>
        </p15:guide>
        <p15:guide id="69" pos="13500">
          <p15:clr>
            <a:srgbClr val="E7E6E6"/>
          </p15:clr>
        </p15:guide>
        <p15:guide id="70" pos="13691">
          <p15:clr>
            <a:srgbClr val="E7E6E6"/>
          </p15:clr>
        </p15:guide>
        <p15:guide id="71" pos="13882">
          <p15:clr>
            <a:srgbClr val="E7E6E6"/>
          </p15:clr>
        </p15:guide>
        <p15:guide id="72" pos="14073">
          <p15:clr>
            <a:srgbClr val="E7E6E6"/>
          </p15:clr>
        </p15:guide>
        <p15:guide id="73" pos="14264">
          <p15:clr>
            <a:srgbClr val="E7E6E6"/>
          </p15:clr>
        </p15:guide>
        <p15:guide id="74" pos="14455">
          <p15:clr>
            <a:srgbClr val="E7E6E6"/>
          </p15:clr>
        </p15:guide>
        <p15:guide id="75" orient="horz">
          <p15:clr>
            <a:srgbClr val="E7E6E6"/>
          </p15:clr>
        </p15:guide>
        <p15:guide id="76" orient="horz" pos="8640">
          <p15:clr>
            <a:srgbClr val="E7E6E6"/>
          </p15:clr>
        </p15:guide>
        <p15:guide id="77" orient="horz" pos="768">
          <p15:clr>
            <a:srgbClr val="E7E6E6"/>
          </p15:clr>
        </p15:guide>
        <p15:guide id="78" orient="horz" pos="960">
          <p15:clr>
            <a:srgbClr val="E7E6E6"/>
          </p15:clr>
        </p15:guide>
        <p15:guide id="79" orient="horz" pos="1152">
          <p15:clr>
            <a:srgbClr val="E7E6E6"/>
          </p15:clr>
        </p15:guide>
        <p15:guide id="80" orient="horz" pos="1344">
          <p15:clr>
            <a:srgbClr val="E7E6E6"/>
          </p15:clr>
        </p15:guide>
        <p15:guide id="81" orient="horz" pos="1536">
          <p15:clr>
            <a:srgbClr val="E7E6E6"/>
          </p15:clr>
        </p15:guide>
        <p15:guide id="82" orient="horz" pos="1728">
          <p15:clr>
            <a:srgbClr val="E7E6E6"/>
          </p15:clr>
        </p15:guide>
        <p15:guide id="83" orient="horz" pos="1920">
          <p15:clr>
            <a:srgbClr val="E7E6E6"/>
          </p15:clr>
        </p15:guide>
        <p15:guide id="84" orient="horz" pos="2112">
          <p15:clr>
            <a:srgbClr val="E7E6E6"/>
          </p15:clr>
        </p15:guide>
        <p15:guide id="85" orient="horz" pos="2304">
          <p15:clr>
            <a:srgbClr val="E7E6E6"/>
          </p15:clr>
        </p15:guide>
        <p15:guide id="86" orient="horz" pos="2496">
          <p15:clr>
            <a:srgbClr val="E7E6E6"/>
          </p15:clr>
        </p15:guide>
        <p15:guide id="87" orient="horz" pos="2688">
          <p15:clr>
            <a:srgbClr val="E7E6E6"/>
          </p15:clr>
        </p15:guide>
        <p15:guide id="88" orient="horz" pos="2880">
          <p15:clr>
            <a:srgbClr val="E7E6E6"/>
          </p15:clr>
        </p15:guide>
        <p15:guide id="89" orient="horz" pos="3072">
          <p15:clr>
            <a:srgbClr val="E7E6E6"/>
          </p15:clr>
        </p15:guide>
        <p15:guide id="90" orient="horz" pos="3264">
          <p15:clr>
            <a:srgbClr val="E7E6E6"/>
          </p15:clr>
        </p15:guide>
        <p15:guide id="91" orient="horz" pos="3456">
          <p15:clr>
            <a:srgbClr val="E7E6E6"/>
          </p15:clr>
        </p15:guide>
        <p15:guide id="92" orient="horz" pos="3648">
          <p15:clr>
            <a:srgbClr val="E7E6E6"/>
          </p15:clr>
        </p15:guide>
        <p15:guide id="93" orient="horz" pos="3840">
          <p15:clr>
            <a:srgbClr val="E7E6E6"/>
          </p15:clr>
        </p15:guide>
        <p15:guide id="94" orient="horz" pos="4032">
          <p15:clr>
            <a:srgbClr val="E7E6E6"/>
          </p15:clr>
        </p15:guide>
        <p15:guide id="95" orient="horz" pos="4224">
          <p15:clr>
            <a:srgbClr val="E7E6E6"/>
          </p15:clr>
        </p15:guide>
        <p15:guide id="96" orient="horz" pos="4416">
          <p15:clr>
            <a:srgbClr val="E7E6E6"/>
          </p15:clr>
        </p15:guide>
        <p15:guide id="97" orient="horz" pos="4608">
          <p15:clr>
            <a:srgbClr val="E7E6E6"/>
          </p15:clr>
        </p15:guide>
        <p15:guide id="98" orient="horz" pos="4800">
          <p15:clr>
            <a:srgbClr val="E7E6E6"/>
          </p15:clr>
        </p15:guide>
        <p15:guide id="99" orient="horz" pos="4992">
          <p15:clr>
            <a:srgbClr val="E7E6E6"/>
          </p15:clr>
        </p15:guide>
        <p15:guide id="100" orient="horz" pos="5184">
          <p15:clr>
            <a:srgbClr val="E7E6E6"/>
          </p15:clr>
        </p15:guide>
        <p15:guide id="101" orient="horz" pos="5376">
          <p15:clr>
            <a:srgbClr val="E7E6E6"/>
          </p15:clr>
        </p15:guide>
        <p15:guide id="102" orient="horz" pos="5568">
          <p15:clr>
            <a:srgbClr val="E7E6E6"/>
          </p15:clr>
        </p15:guide>
        <p15:guide id="103" orient="horz" pos="5760">
          <p15:clr>
            <a:srgbClr val="E7E6E6"/>
          </p15:clr>
        </p15:guide>
        <p15:guide id="104" orient="horz" pos="5952">
          <p15:clr>
            <a:srgbClr val="E7E6E6"/>
          </p15:clr>
        </p15:guide>
        <p15:guide id="105" orient="horz" pos="6144">
          <p15:clr>
            <a:srgbClr val="E7E6E6"/>
          </p15:clr>
        </p15:guide>
        <p15:guide id="106" orient="horz" pos="6336">
          <p15:clr>
            <a:srgbClr val="E7E6E6"/>
          </p15:clr>
        </p15:guide>
        <p15:guide id="107" orient="horz" pos="6528">
          <p15:clr>
            <a:srgbClr val="E7E6E6"/>
          </p15:clr>
        </p15:guide>
        <p15:guide id="108" orient="horz" pos="6720">
          <p15:clr>
            <a:srgbClr val="E7E6E6"/>
          </p15:clr>
        </p15:guide>
        <p15:guide id="109" orient="horz" pos="6912">
          <p15:clr>
            <a:srgbClr val="E7E6E6"/>
          </p15:clr>
        </p15:guide>
        <p15:guide id="110" orient="horz" pos="7104">
          <p15:clr>
            <a:srgbClr val="E7E6E6"/>
          </p15:clr>
        </p15:guide>
        <p15:guide id="111" orient="horz" pos="7296">
          <p15:clr>
            <a:srgbClr val="E7E6E6"/>
          </p15:clr>
        </p15:guide>
        <p15:guide id="112" orient="horz" pos="7488">
          <p15:clr>
            <a:srgbClr val="E7E6E6"/>
          </p15:clr>
        </p15:guide>
        <p15:guide id="113" orient="horz" pos="7680">
          <p15:clr>
            <a:srgbClr val="E7E6E6"/>
          </p15:clr>
        </p15:guide>
        <p15:guide id="114" orient="horz" pos="7872">
          <p15:clr>
            <a:srgbClr val="E7E6E6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C_2B1CD6DD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B6_8D8755EC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microsoft.com/office/2018/10/relationships/comments" Target="../comments/modernComment_22C_917B48FD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microsoft.com/office/2018/10/relationships/comments" Target="../comments/modernComment_21F_7ABD0429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microsoft.com/office/2018/10/relationships/comments" Target="../comments/modernComment_1A1_87AF47B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microsoft.com/office/2018/10/relationships/comments" Target="../comments/modernComment_218_327FDF8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48.svg"/><Relationship Id="rId4" Type="http://schemas.openxmlformats.org/officeDocument/2006/relationships/image" Target="../media/image44.sv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1E_9D8873F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19_F1AA300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microsoft.com/office/2018/10/relationships/comments" Target="../comments/modernComment_1A2_1E702B2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microsoft.com/office/2018/10/relationships/comments" Target="../comments/modernComment_228_6B6F63A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8/10/relationships/comments" Target="../comments/modernComment_229_C35438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61.svg"/><Relationship Id="rId18" Type="http://schemas.openxmlformats.org/officeDocument/2006/relationships/image" Target="../media/image64.png"/><Relationship Id="rId3" Type="http://schemas.openxmlformats.org/officeDocument/2006/relationships/image" Target="../media/image55.svg"/><Relationship Id="rId21" Type="http://schemas.openxmlformats.org/officeDocument/2006/relationships/image" Target="../media/image67.svg"/><Relationship Id="rId7" Type="http://schemas.openxmlformats.org/officeDocument/2006/relationships/image" Target="../media/image57.svg"/><Relationship Id="rId12" Type="http://schemas.openxmlformats.org/officeDocument/2006/relationships/image" Target="../media/image60.png"/><Relationship Id="rId17" Type="http://schemas.openxmlformats.org/officeDocument/2006/relationships/image" Target="../media/image63.svg"/><Relationship Id="rId25" Type="http://schemas.openxmlformats.org/officeDocument/2006/relationships/image" Target="../media/image71.svg"/><Relationship Id="rId2" Type="http://schemas.openxmlformats.org/officeDocument/2006/relationships/image" Target="../media/image54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11" Type="http://schemas.openxmlformats.org/officeDocument/2006/relationships/image" Target="../media/image59.svg"/><Relationship Id="rId24" Type="http://schemas.openxmlformats.org/officeDocument/2006/relationships/image" Target="../media/image70.png"/><Relationship Id="rId5" Type="http://schemas.openxmlformats.org/officeDocument/2006/relationships/image" Target="../media/image42.svg"/><Relationship Id="rId15" Type="http://schemas.openxmlformats.org/officeDocument/2006/relationships/image" Target="../media/image46.svg"/><Relationship Id="rId23" Type="http://schemas.openxmlformats.org/officeDocument/2006/relationships/image" Target="../media/image69.svg"/><Relationship Id="rId10" Type="http://schemas.openxmlformats.org/officeDocument/2006/relationships/image" Target="../media/image58.png"/><Relationship Id="rId19" Type="http://schemas.openxmlformats.org/officeDocument/2006/relationships/image" Target="../media/image65.svg"/><Relationship Id="rId4" Type="http://schemas.openxmlformats.org/officeDocument/2006/relationships/image" Target="../media/image41.png"/><Relationship Id="rId9" Type="http://schemas.openxmlformats.org/officeDocument/2006/relationships/image" Target="../media/image34.svg"/><Relationship Id="rId14" Type="http://schemas.openxmlformats.org/officeDocument/2006/relationships/image" Target="../media/image45.png"/><Relationship Id="rId22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2B_A1D7B0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21A_257F5D8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svg"/><Relationship Id="rId2" Type="http://schemas.microsoft.com/office/2018/10/relationships/comments" Target="../comments/modernComment_179_111D38C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72526-6073-B083-ED28-CD737F2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031" y="5232940"/>
            <a:ext cx="21501281" cy="3250121"/>
          </a:xfr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8800" dirty="0"/>
              <a:t>От «второго пилота» </a:t>
            </a:r>
            <a:br>
              <a:rPr lang="ru-RU" sz="8800" dirty="0"/>
            </a:br>
            <a:r>
              <a:rPr lang="ru-RU" sz="8800" dirty="0"/>
              <a:t>к автономному агенту: </a:t>
            </a:r>
            <a:br>
              <a:rPr lang="ru-RU" sz="8800" dirty="0"/>
            </a:br>
            <a:r>
              <a:rPr lang="ru-RU" sz="8800" dirty="0"/>
              <a:t>как развивается ИИ в юриспруденции?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D697B8D-CD77-2B4E-0754-336251E2E073}"/>
              </a:ext>
            </a:extLst>
          </p:cNvPr>
          <p:cNvSpPr txBox="1">
            <a:spLocks/>
          </p:cNvSpPr>
          <p:nvPr/>
        </p:nvSpPr>
        <p:spPr>
          <a:xfrm>
            <a:off x="1446032" y="10771258"/>
            <a:ext cx="19682006" cy="17255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182870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6000" dirty="0">
                <a:solidFill>
                  <a:schemeClr val="tx2"/>
                </a:solidFill>
              </a:rPr>
              <a:t>Роман Янковский, </a:t>
            </a:r>
            <a:br>
              <a:rPr lang="ru-RU" sz="6000" dirty="0">
                <a:solidFill>
                  <a:schemeClr val="tx2"/>
                </a:solidFill>
              </a:rPr>
            </a:br>
            <a:r>
              <a:rPr lang="ru-RU" sz="6000" dirty="0">
                <a:solidFill>
                  <a:schemeClr val="tx2"/>
                </a:solidFill>
              </a:rPr>
              <a:t>менеджер по развитию </a:t>
            </a:r>
            <a:r>
              <a:rPr lang="ru-RU" sz="6000" dirty="0" err="1">
                <a:solidFill>
                  <a:schemeClr val="tx2"/>
                </a:solidFill>
              </a:rPr>
              <a:t>Нейроюриста</a:t>
            </a:r>
            <a:r>
              <a:rPr lang="ru-RU" sz="6000" dirty="0">
                <a:solidFill>
                  <a:schemeClr val="tx2"/>
                </a:solidFill>
              </a:rPr>
              <a:t> Яндекса, </a:t>
            </a:r>
            <a:r>
              <a:rPr lang="ru-RU" sz="6000" dirty="0" err="1">
                <a:solidFill>
                  <a:schemeClr val="tx2"/>
                </a:solidFill>
              </a:rPr>
              <a:t>к.ю.н</a:t>
            </a:r>
            <a:r>
              <a:rPr lang="ru-RU" sz="60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33103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D55CC9-62AD-3722-198E-45840C163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5100" y="3352800"/>
            <a:ext cx="10604501" cy="9144000"/>
          </a:xfrm>
          <a:custGeom>
            <a:avLst/>
            <a:gdLst>
              <a:gd name="csX0" fmla="*/ 292059 w 10604501"/>
              <a:gd name="csY0" fmla="*/ 0 h 9144000"/>
              <a:gd name="csX1" fmla="*/ 10312442 w 10604501"/>
              <a:gd name="csY1" fmla="*/ 0 h 9144000"/>
              <a:gd name="csX2" fmla="*/ 10604501 w 10604501"/>
              <a:gd name="csY2" fmla="*/ 292059 h 9144000"/>
              <a:gd name="csX3" fmla="*/ 10604501 w 10604501"/>
              <a:gd name="csY3" fmla="*/ 8851941 h 9144000"/>
              <a:gd name="csX4" fmla="*/ 10312442 w 10604501"/>
              <a:gd name="csY4" fmla="*/ 9144000 h 9144000"/>
              <a:gd name="csX5" fmla="*/ 292059 w 10604501"/>
              <a:gd name="csY5" fmla="*/ 9144000 h 9144000"/>
              <a:gd name="csX6" fmla="*/ 0 w 10604501"/>
              <a:gd name="csY6" fmla="*/ 8851941 h 9144000"/>
              <a:gd name="csX7" fmla="*/ 0 w 10604501"/>
              <a:gd name="csY7" fmla="*/ 292059 h 9144000"/>
              <a:gd name="csX8" fmla="*/ 292059 w 10604501"/>
              <a:gd name="csY8" fmla="*/ 0 h 91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604501" h="9144000">
                <a:moveTo>
                  <a:pt x="292059" y="0"/>
                </a:moveTo>
                <a:lnTo>
                  <a:pt x="10312442" y="0"/>
                </a:lnTo>
                <a:cubicBezTo>
                  <a:pt x="10473742" y="0"/>
                  <a:pt x="10604501" y="130759"/>
                  <a:pt x="10604501" y="292059"/>
                </a:cubicBezTo>
                <a:lnTo>
                  <a:pt x="10604501" y="8851941"/>
                </a:lnTo>
                <a:cubicBezTo>
                  <a:pt x="10604501" y="9013241"/>
                  <a:pt x="10473742" y="9144000"/>
                  <a:pt x="10312442" y="9144000"/>
                </a:cubicBezTo>
                <a:lnTo>
                  <a:pt x="292059" y="9144000"/>
                </a:lnTo>
                <a:cubicBezTo>
                  <a:pt x="130759" y="9144000"/>
                  <a:pt x="0" y="9013241"/>
                  <a:pt x="0" y="8851941"/>
                </a:cubicBezTo>
                <a:lnTo>
                  <a:pt x="0" y="292059"/>
                </a:lnTo>
                <a:cubicBezTo>
                  <a:pt x="0" y="130759"/>
                  <a:pt x="130759" y="0"/>
                  <a:pt x="292059" y="0"/>
                </a:cubicBezTo>
                <a:close/>
              </a:path>
            </a:pathLst>
          </a:cu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93C623F-E099-FEDD-37B2-458597E7CC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 lIns="0" tIns="0" rIns="0" bIns="0">
            <a:noAutofit/>
          </a:bodyPr>
          <a:lstStyle/>
          <a:p>
            <a:r>
              <a:rPr lang="ru-RU" dirty="0"/>
              <a:t>Роман Янковский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387F71-472F-B63F-98C2-D81CF2189F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2"/>
            <a:ext cx="14789152" cy="1065624"/>
          </a:xfrm>
        </p:spPr>
        <p:txBody>
          <a:bodyPr lIns="0" tIns="0" rIns="0" bIns="0"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Менеджер по развитию </a:t>
            </a:r>
            <a:r>
              <a:rPr lang="ru-RU" dirty="0" err="1">
                <a:solidFill>
                  <a:schemeClr val="tx1"/>
                </a:solidFill>
              </a:rPr>
              <a:t>Нейроюриста</a:t>
            </a:r>
            <a:r>
              <a:rPr lang="ru-RU" dirty="0">
                <a:solidFill>
                  <a:schemeClr val="tx1"/>
                </a:solidFill>
              </a:rPr>
              <a:t> в Яндексе, </a:t>
            </a:r>
            <a:r>
              <a:rPr lang="ru-RU" dirty="0" err="1">
                <a:solidFill>
                  <a:schemeClr val="tx1"/>
                </a:solidFill>
              </a:rPr>
              <a:t>к.ю.н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F399E853-E4A0-317F-296F-64A89DFDA1E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50907" y="4894172"/>
            <a:ext cx="8783557" cy="1477328"/>
          </a:xfrm>
        </p:spPr>
        <p:txBody>
          <a:bodyPr/>
          <a:lstStyle/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Практикующий юрист с 2008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Ранее — партнер юридической фирмы «Томашевская и партнеры»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Автор нескольких книг, в том числе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«Составила машина, подпишет человек»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259C17F-9E6A-9C00-4315-A3021F7DA17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2950907" y="3938130"/>
            <a:ext cx="9086768" cy="67710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noProof="0" dirty="0"/>
              <a:t>Обо мне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9738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9159654-CD18-0694-6C23-4D596603525F}"/>
              </a:ext>
            </a:extLst>
          </p:cNvPr>
          <p:cNvSpPr/>
          <p:nvPr/>
        </p:nvSpPr>
        <p:spPr>
          <a:xfrm>
            <a:off x="15971837" y="7924800"/>
            <a:ext cx="6975475" cy="4572000"/>
          </a:xfrm>
          <a:prstGeom prst="roundRect">
            <a:avLst>
              <a:gd name="adj" fmla="val 6111"/>
            </a:avLst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7383B3C-6AAA-6E19-AD85-798FF00639EA}"/>
              </a:ext>
            </a:extLst>
          </p:cNvPr>
          <p:cNvSpPr/>
          <p:nvPr/>
        </p:nvSpPr>
        <p:spPr>
          <a:xfrm>
            <a:off x="1435100" y="3352801"/>
            <a:ext cx="6967538" cy="9144000"/>
          </a:xfrm>
          <a:prstGeom prst="roundRect">
            <a:avLst>
              <a:gd name="adj" fmla="val 3660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1532295B-28B0-BFDE-9BEA-311C6E785C36}"/>
              </a:ext>
            </a:extLst>
          </p:cNvPr>
          <p:cNvSpPr txBox="1">
            <a:spLocks/>
          </p:cNvSpPr>
          <p:nvPr/>
        </p:nvSpPr>
        <p:spPr>
          <a:xfrm>
            <a:off x="2056037" y="3962400"/>
            <a:ext cx="5751691" cy="6771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Юридическая работа почти полностью построена на текстах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41877A-D92D-BF53-656C-B95A5DD7E0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/>
          <a:lstStyle/>
          <a:p>
            <a:r>
              <a:rPr lang="ru-RU" dirty="0"/>
              <a:t>Почему ИИ для юристов — неизбежен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9DD47A1-7C8A-DAA9-6EB9-7636FAD7F28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305926" y="9928521"/>
            <a:ext cx="5754607" cy="2133600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НПА, решения судов, разъяснения, рекомендации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CD4EF3D-EDE0-352C-AD8C-C6F78EC400C1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316858" y="8543291"/>
            <a:ext cx="5751691" cy="677108"/>
          </a:xfrm>
        </p:spPr>
        <p:txBody>
          <a:bodyPr/>
          <a:lstStyle/>
          <a:p>
            <a:pPr lvl="0"/>
            <a:r>
              <a:rPr lang="ru-RU" dirty="0"/>
              <a:t>Большое количество оцифрованных данных</a:t>
            </a:r>
          </a:p>
        </p:txBody>
      </p:sp>
      <p:sp>
        <p:nvSpPr>
          <p:cNvPr id="31" name="Текст 30">
            <a:extLst>
              <a:ext uri="{FF2B5EF4-FFF2-40B4-BE49-F238E27FC236}">
                <a16:creationId xmlns:a16="http://schemas.microsoft.com/office/drawing/2014/main" id="{B40072DD-2EE1-E849-AC51-C45A00A84463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6587608" y="8543291"/>
            <a:ext cx="5751691" cy="677108"/>
          </a:xfrm>
        </p:spPr>
        <p:txBody>
          <a:bodyPr/>
          <a:lstStyle/>
          <a:p>
            <a:r>
              <a:rPr lang="ru-RU" dirty="0"/>
              <a:t>ИИ дает высокий потенциал экономии, </a:t>
            </a:r>
            <a:br>
              <a:rPr lang="ru-RU" dirty="0"/>
            </a:br>
            <a:r>
              <a:rPr lang="ru-RU" dirty="0"/>
              <a:t>но и высокий риск ошибок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504FA9B-5C5A-9569-D611-C2CB21CDDB3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313942" y="5458097"/>
            <a:ext cx="6045120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Прочитать → выделить важное → применить правило → сформулировать ответ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B09BA68-07A3-22D2-5693-46A0A6BE3E0E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6584693" y="6053762"/>
            <a:ext cx="5741683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Экономия нескольких часов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неделю быстро превращается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экономический эффект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E656DF00-CCA8-056C-8D2B-D18D2F13DA6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313942" y="3962400"/>
            <a:ext cx="5751691" cy="677108"/>
          </a:xfrm>
        </p:spPr>
        <p:txBody>
          <a:bodyPr/>
          <a:lstStyle/>
          <a:p>
            <a:pPr lvl="0"/>
            <a:r>
              <a:rPr lang="ru-RU" dirty="0"/>
              <a:t>Большое количество рутинных операций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6B6F49C-57A2-B4C6-003F-4F79473B948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6574685" y="3962400"/>
            <a:ext cx="5751691" cy="677108"/>
          </a:xfrm>
        </p:spPr>
        <p:txBody>
          <a:bodyPr/>
          <a:lstStyle/>
          <a:p>
            <a:r>
              <a:rPr lang="ru-RU" dirty="0"/>
              <a:t>Относительно высокий ФОТ и стоимость юридических услуг</a:t>
            </a:r>
          </a:p>
        </p:txBody>
      </p:sp>
      <p:sp>
        <p:nvSpPr>
          <p:cNvPr id="28" name="Текст 5">
            <a:extLst>
              <a:ext uri="{FF2B5EF4-FFF2-40B4-BE49-F238E27FC236}">
                <a16:creationId xmlns:a16="http://schemas.microsoft.com/office/drawing/2014/main" id="{A885B0AB-D68E-C203-09B7-5305F464DBF7}"/>
              </a:ext>
            </a:extLst>
          </p:cNvPr>
          <p:cNvSpPr txBox="1">
            <a:spLocks/>
          </p:cNvSpPr>
          <p:nvPr/>
        </p:nvSpPr>
        <p:spPr>
          <a:xfrm>
            <a:off x="2056037" y="6053762"/>
            <a:ext cx="5754607" cy="213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Нормы, документы, судебные акты, переписка и т. д.</a:t>
            </a:r>
          </a:p>
        </p:txBody>
      </p:sp>
      <p:pic>
        <p:nvPicPr>
          <p:cNvPr id="4" name="Рисунок 3" descr="Изображение выглядит как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8115473A-AFA4-C5BA-9EA7-894DE7F47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35"/>
          <a:stretch>
            <a:fillRect/>
          </a:stretch>
        </p:blipFill>
        <p:spPr>
          <a:xfrm>
            <a:off x="1435100" y="7760292"/>
            <a:ext cx="6514625" cy="47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568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ECD67265-A2FF-F006-CF49-5FF2BF5EC828}"/>
              </a:ext>
            </a:extLst>
          </p:cNvPr>
          <p:cNvSpPr/>
          <p:nvPr/>
        </p:nvSpPr>
        <p:spPr>
          <a:xfrm>
            <a:off x="12341225" y="7924800"/>
            <a:ext cx="10606088" cy="4572000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767409D-5798-1E48-3929-B31770EEEB5D}"/>
              </a:ext>
            </a:extLst>
          </p:cNvPr>
          <p:cNvSpPr/>
          <p:nvPr/>
        </p:nvSpPr>
        <p:spPr>
          <a:xfrm>
            <a:off x="12341225" y="7924800"/>
            <a:ext cx="10606088" cy="4572000"/>
          </a:xfrm>
          <a:prstGeom prst="roundRect">
            <a:avLst>
              <a:gd name="adj" fmla="val 4192"/>
            </a:avLst>
          </a:prstGeom>
          <a:blipFill dpi="0" rotWithShape="1"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8A5B741F-B993-A5C8-0C88-D6D3C756572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039938" y="8525189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Часто нет одного </a:t>
            </a:r>
            <a:br>
              <a:rPr lang="ru-RU" noProof="0" dirty="0"/>
            </a:br>
            <a:r>
              <a:rPr lang="ru-RU" noProof="0" dirty="0"/>
              <a:t>правильного ответа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F72211-4B70-93DC-61AB-5ABB623776C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/>
          <a:lstStyle/>
          <a:p>
            <a:r>
              <a:rPr lang="ru-RU" dirty="0"/>
              <a:t>Почему при всём этом </a:t>
            </a:r>
            <a:br>
              <a:rPr lang="ru-RU" dirty="0"/>
            </a:br>
            <a:r>
              <a:rPr lang="ru-RU" dirty="0"/>
              <a:t>право сложно для ИИ?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612952-C145-D132-D7CE-A3D6115F84D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43193" y="4894172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Российское право требует российских источников, практики и другого контекста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1922FBC-D385-49DB-45AE-316F3B2A51F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2945983" y="4894172"/>
            <a:ext cx="7749937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Без актуальной базы модель легко опирается на старую редакцию нормы или устаревшую практику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11E3344-8F28-F763-3BC8-D750C11A98E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043192" y="3938130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Право локально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07E7C3D-64E7-6EC7-1C3C-FA0577595CB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2945982" y="3938130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Право меняется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9300D02A-8699-6EC9-834B-7B0CE374969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39939" y="10163425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Есть варианты с разным уровнем риска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1A9BD55D-2E3A-7441-E47E-77C2788CED3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2942729" y="9481231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Юридическая ошибка может приводить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 штрафам, убыткам, проигранным делам, личной ответственности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809829E-903A-9854-CB51-FE0071D7CAB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2942728" y="8525189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Цена ошибки высока</a:t>
            </a:r>
          </a:p>
        </p:txBody>
      </p:sp>
    </p:spTree>
    <p:extLst>
      <p:ext uri="{BB962C8B-B14F-4D97-AF65-F5344CB8AC3E}">
        <p14:creationId xmlns:p14="http://schemas.microsoft.com/office/powerpoint/2010/main" val="13241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A07563F8-3160-7E46-9EBF-00AC157B4BF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dirty="0"/>
              <a:t>Проблемы обучения модели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167703-9D21-D161-C48D-73B3D3B400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2"/>
            <a:ext cx="16657640" cy="95409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Юридическую модель нельзя качественно обучить только на общих текстах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FFF2CCC-224E-B802-5EBE-25A5FCD7087F}"/>
              </a:ext>
            </a:extLst>
          </p:cNvPr>
          <p:cNvSpPr/>
          <p:nvPr/>
        </p:nvSpPr>
        <p:spPr>
          <a:xfrm>
            <a:off x="2042380" y="6096000"/>
            <a:ext cx="4848953" cy="5486400"/>
          </a:xfrm>
          <a:prstGeom prst="roundRect">
            <a:avLst>
              <a:gd name="adj" fmla="val 5425"/>
            </a:avLst>
          </a:prstGeom>
          <a:solidFill>
            <a:srgbClr val="F7EF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540000" rtlCol="0" anchor="t" anchorCtr="0"/>
          <a:lstStyle/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Законы и НПА</a:t>
            </a:r>
          </a:p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C80D7D26-68E9-F635-621C-AE10E4CC1B1F}"/>
              </a:ext>
            </a:extLst>
          </p:cNvPr>
          <p:cNvSpPr txBox="1">
            <a:spLocks/>
          </p:cNvSpPr>
          <p:nvPr/>
        </p:nvSpPr>
        <p:spPr>
          <a:xfrm>
            <a:off x="7481129" y="6456564"/>
            <a:ext cx="3932417" cy="2133600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6F6F6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Текст 13">
            <a:extLst>
              <a:ext uri="{FF2B5EF4-FFF2-40B4-BE49-F238E27FC236}">
                <a16:creationId xmlns:a16="http://schemas.microsoft.com/office/drawing/2014/main" id="{DAC96B3F-C872-48E5-9A81-86A7F3679B7A}"/>
              </a:ext>
            </a:extLst>
          </p:cNvPr>
          <p:cNvSpPr txBox="1">
            <a:spLocks/>
          </p:cNvSpPr>
          <p:nvPr/>
        </p:nvSpPr>
        <p:spPr>
          <a:xfrm>
            <a:off x="12937107" y="5542164"/>
            <a:ext cx="3932417" cy="677108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Текст 17">
            <a:extLst>
              <a:ext uri="{FF2B5EF4-FFF2-40B4-BE49-F238E27FC236}">
                <a16:creationId xmlns:a16="http://schemas.microsoft.com/office/drawing/2014/main" id="{2888B17D-DB8E-77C5-1742-5EC5BE2ADABD}"/>
              </a:ext>
            </a:extLst>
          </p:cNvPr>
          <p:cNvSpPr txBox="1">
            <a:spLocks/>
          </p:cNvSpPr>
          <p:nvPr/>
        </p:nvSpPr>
        <p:spPr>
          <a:xfrm>
            <a:off x="18407615" y="5542164"/>
            <a:ext cx="3932417" cy="677108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2F61D4-51C3-0056-EA01-D8BEBAD41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6163" y="-17424"/>
            <a:ext cx="11389735" cy="8551824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645FC05-4707-C5E0-72E3-914FA6D50B50}"/>
              </a:ext>
            </a:extLst>
          </p:cNvPr>
          <p:cNvSpPr/>
          <p:nvPr/>
        </p:nvSpPr>
        <p:spPr>
          <a:xfrm>
            <a:off x="7194547" y="6096000"/>
            <a:ext cx="4848955" cy="5486400"/>
          </a:xfrm>
          <a:prstGeom prst="roundRect">
            <a:avLst>
              <a:gd name="adj" fmla="val 5425"/>
            </a:avLst>
          </a:prstGeom>
          <a:solidFill>
            <a:srgbClr val="F7EF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540000" rtlCol="0" anchor="t" anchorCtr="0"/>
          <a:lstStyle/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Практика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кейсы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114047-465A-BD85-A9BF-48EBECB3ADC8}"/>
              </a:ext>
            </a:extLst>
          </p:cNvPr>
          <p:cNvSpPr/>
          <p:nvPr/>
        </p:nvSpPr>
        <p:spPr>
          <a:xfrm>
            <a:off x="12346716" y="6096000"/>
            <a:ext cx="4842734" cy="5486400"/>
          </a:xfrm>
          <a:prstGeom prst="roundRect">
            <a:avLst>
              <a:gd name="adj" fmla="val 5425"/>
            </a:avLst>
          </a:prstGeom>
          <a:solidFill>
            <a:srgbClr val="F7EF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540000" rtlCol="0" anchor="t" anchorCtr="0"/>
          <a:lstStyle/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Экспертные мнения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3A711BC-D80B-C526-2FEE-AA46E62C83FE}"/>
              </a:ext>
            </a:extLst>
          </p:cNvPr>
          <p:cNvSpPr/>
          <p:nvPr/>
        </p:nvSpPr>
        <p:spPr>
          <a:xfrm>
            <a:off x="17492663" y="6096000"/>
            <a:ext cx="4856297" cy="5486400"/>
          </a:xfrm>
          <a:prstGeom prst="roundRect">
            <a:avLst>
              <a:gd name="adj" fmla="val 5425"/>
            </a:avLst>
          </a:prstGeom>
          <a:solidFill>
            <a:srgbClr val="F7EF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540000" rtlCol="0" anchor="t" anchorCtr="0"/>
          <a:lstStyle/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Документы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разъяснения</a:t>
            </a:r>
          </a:p>
        </p:txBody>
      </p:sp>
      <p:pic>
        <p:nvPicPr>
          <p:cNvPr id="18" name="M">
            <a:extLst>
              <a:ext uri="{FF2B5EF4-FFF2-40B4-BE49-F238E27FC236}">
                <a16:creationId xmlns:a16="http://schemas.microsoft.com/office/drawing/2014/main" id="{459631E3-4D85-2BBC-5A2C-DD7A354DE0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11738" y="10702800"/>
            <a:ext cx="540000" cy="540000"/>
          </a:xfrm>
          <a:prstGeom prst="rect">
            <a:avLst/>
          </a:prstGeom>
        </p:spPr>
      </p:pic>
      <p:pic>
        <p:nvPicPr>
          <p:cNvPr id="19" name="M">
            <a:extLst>
              <a:ext uri="{FF2B5EF4-FFF2-40B4-BE49-F238E27FC236}">
                <a16:creationId xmlns:a16="http://schemas.microsoft.com/office/drawing/2014/main" id="{B0582945-FA82-DD81-C030-625A02E5C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312298" y="10702800"/>
            <a:ext cx="540000" cy="540000"/>
          </a:xfrm>
          <a:prstGeom prst="rect">
            <a:avLst/>
          </a:prstGeom>
        </p:spPr>
      </p:pic>
      <p:pic>
        <p:nvPicPr>
          <p:cNvPr id="20" name="M">
            <a:extLst>
              <a:ext uri="{FF2B5EF4-FFF2-40B4-BE49-F238E27FC236}">
                <a16:creationId xmlns:a16="http://schemas.microsoft.com/office/drawing/2014/main" id="{FB657305-8F34-4249-DABA-98A5DBEA7A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162018" y="10702800"/>
            <a:ext cx="540000" cy="540000"/>
          </a:xfrm>
          <a:prstGeom prst="rect">
            <a:avLst/>
          </a:prstGeom>
        </p:spPr>
      </p:pic>
      <p:pic>
        <p:nvPicPr>
          <p:cNvPr id="22" name="M">
            <a:extLst>
              <a:ext uri="{FF2B5EF4-FFF2-40B4-BE49-F238E27FC236}">
                <a16:creationId xmlns:a16="http://schemas.microsoft.com/office/drawing/2014/main" id="{0DEF2E4D-0E6F-B987-ABEA-D8F3FFB6B1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1462578" y="107028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59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4A376-54B9-92EA-4E5C-7558D5CD9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F6E65B-3BD6-AC05-FD9C-71F4C60ED8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15539024-C525-798C-B100-5AF0718CF7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sz="5400" dirty="0"/>
              <a:t>«Галлюцинации» ИИ принципиально неизбежны</a:t>
            </a:r>
          </a:p>
          <a:p>
            <a:endParaRPr lang="ru-RU" sz="5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1B5426-D547-EF98-D82B-2E33AD3501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39938" y="3744155"/>
            <a:ext cx="9474985" cy="477050"/>
          </a:xfrm>
        </p:spPr>
        <p:txBody>
          <a:bodyPr/>
          <a:lstStyle/>
          <a:p>
            <a:r>
              <a:rPr lang="ru-RU" dirty="0">
                <a:solidFill>
                  <a:schemeClr val="dk1"/>
                </a:solidFill>
              </a:rPr>
              <a:t>Модель предсказывает наиболее вероятный ответ, а не правильный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9BD398-5AE0-5891-162F-EB3BDE02A86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039938" y="4813387"/>
            <a:ext cx="8859999" cy="1477328"/>
          </a:xfrm>
        </p:spPr>
        <p:txBody>
          <a:bodyPr/>
          <a:lstStyle/>
          <a:p>
            <a:r>
              <a:rPr lang="ru-RU" dirty="0"/>
              <a:t>В отличие от нас, модель не может «осознать», что не знает ответа. Модели могут генерировать текст, который кажется правдоподобным, но не является верным.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5854C8-5930-39FB-1B85-6AC9C931114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ru-RU" dirty="0"/>
              <a:t>Ошибки ИИ возникают </a:t>
            </a:r>
            <a:br>
              <a:rPr lang="ru-RU" dirty="0"/>
            </a:br>
            <a:r>
              <a:rPr lang="ru-RU" dirty="0"/>
              <a:t>и по другим причинам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B6E739A-8167-3C3E-6F6F-9D97D3F8072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3000404" y="3982680"/>
            <a:ext cx="9474985" cy="477050"/>
          </a:xfrm>
        </p:spPr>
        <p:txBody>
          <a:bodyPr/>
          <a:lstStyle/>
          <a:p>
            <a:pPr marL="0" lvl="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800"/>
              <a:buNone/>
            </a:pPr>
            <a:r>
              <a:rPr lang="ru-RU" sz="3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Устаревшие ссылки в разъяснениях органов власти. Устаревшие цитаты в решениях судов. Неактуальные доктринальные источники.</a:t>
            </a:r>
          </a:p>
        </p:txBody>
      </p:sp>
    </p:spTree>
    <p:extLst>
      <p:ext uri="{BB962C8B-B14F-4D97-AF65-F5344CB8AC3E}">
        <p14:creationId xmlns:p14="http://schemas.microsoft.com/office/powerpoint/2010/main" val="3475175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F451F8-A864-8FB7-8B93-2720C1C7D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B47D630-A640-C78E-2C12-5CEF77C6B28B}"/>
              </a:ext>
            </a:extLst>
          </p:cNvPr>
          <p:cNvSpPr/>
          <p:nvPr/>
        </p:nvSpPr>
        <p:spPr>
          <a:xfrm>
            <a:off x="14160500" y="3369214"/>
            <a:ext cx="6967538" cy="9127586"/>
          </a:xfrm>
          <a:prstGeom prst="roundRect">
            <a:avLst>
              <a:gd name="adj" fmla="val 419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7BB06E6-2DA3-D938-4DA5-6BBD08524B94}"/>
              </a:ext>
            </a:extLst>
          </p:cNvPr>
          <p:cNvSpPr/>
          <p:nvPr/>
        </p:nvSpPr>
        <p:spPr>
          <a:xfrm>
            <a:off x="1435099" y="3352800"/>
            <a:ext cx="12422189" cy="9144000"/>
          </a:xfrm>
          <a:prstGeom prst="roundRect">
            <a:avLst>
              <a:gd name="adj" fmla="val 214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AA2C51-D336-8496-F691-FF8B384B84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lIns="0" tIns="0" rIns="0" bIns="0">
            <a:noAutofit/>
          </a:bodyPr>
          <a:lstStyle/>
          <a:p>
            <a:r>
              <a:rPr lang="ru-RU" dirty="0"/>
              <a:t>Технологический сдвиг: </a:t>
            </a:r>
            <a:r>
              <a:rPr lang="en-US" dirty="0"/>
              <a:t>RAG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E2E0FC-EE09-B483-4A64-FA729E29554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43193" y="7230318"/>
            <a:ext cx="10298032" cy="3640228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Для юридического ИИ это ключевая технология: модель не должна «вспоминать» норму из датасета, она должна найти актуальный источник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и сформулировать ответ на его основе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06A074D-A3FE-F3EE-2302-DEBA06DD891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4768592" y="3938130"/>
            <a:ext cx="7572296" cy="3640228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ru-RU" dirty="0"/>
              <a:t>RAG не устраняет ошибки полностью: если база неполна, поиск выбрал </a:t>
            </a:r>
            <a:br>
              <a:rPr lang="ru-RU" dirty="0"/>
            </a:br>
            <a:r>
              <a:rPr lang="ru-RU" dirty="0"/>
              <a:t>не тот документ или в запросе </a:t>
            </a:r>
            <a:br>
              <a:rPr lang="ru-RU" dirty="0"/>
            </a:br>
            <a:r>
              <a:rPr lang="ru-RU" dirty="0"/>
              <a:t>не хватает фактов, ответ все равно может быть неверным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64976F2-1533-D9C5-4542-8A4B7E70038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043193" y="3938130"/>
            <a:ext cx="10299620" cy="677108"/>
          </a:xfrm>
        </p:spPr>
        <p:txBody>
          <a:bodyPr/>
          <a:lstStyle/>
          <a:p>
            <a:r>
              <a:rPr lang="ru-RU" dirty="0"/>
              <a:t>RAG — генерация ответа с опорой </a:t>
            </a:r>
            <a:br>
              <a:rPr lang="ru-RU" dirty="0"/>
            </a:br>
            <a:r>
              <a:rPr lang="ru-RU" dirty="0"/>
              <a:t>на найденные внешние источники: нормативные акты, судебную практику, базу внутренних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383539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0C9A5-0F2B-1B5E-0311-FD20C6FE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3B3A9C0-550A-621F-5795-5B14CD70586D}"/>
              </a:ext>
            </a:extLst>
          </p:cNvPr>
          <p:cNvSpPr/>
          <p:nvPr/>
        </p:nvSpPr>
        <p:spPr>
          <a:xfrm>
            <a:off x="1435099" y="3352800"/>
            <a:ext cx="21512214" cy="9144000"/>
          </a:xfrm>
          <a:prstGeom prst="roundRect">
            <a:avLst>
              <a:gd name="adj" fmla="val 305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258CD9-F9BA-8ADD-D6AC-3CF0C11570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5274927" cy="954100"/>
          </a:xfrm>
        </p:spPr>
        <p:txBody>
          <a:bodyPr lIns="0" tIns="0" rIns="0" bIns="0">
            <a:noAutofit/>
          </a:bodyPr>
          <a:lstStyle/>
          <a:p>
            <a:r>
              <a:rPr lang="ru-RU" dirty="0"/>
              <a:t>Технологический сдвиг: рассуждающие модели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7F3741E-2E1A-7269-C9D3-CD35F0F4A31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039938" y="9152686"/>
            <a:ext cx="16362362" cy="3640228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ru-RU" dirty="0">
                <a:solidFill>
                  <a:schemeClr val="bg1"/>
                </a:solidFill>
              </a:rPr>
              <a:t>Reasoning-модели лучше справляются со сложными задачами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Разбивают вопрос на шаги, проверяют выводы и удерживают логику анализа.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Но не застрахованы от ошибок: неверная исходная посылка может привести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 убедительному, но ошибочному выводу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79D7FDF-BC70-9707-9EEC-952C9C95AB1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043193" y="3938130"/>
            <a:ext cx="10299620" cy="677108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Юридические задачи часто требуют цепочки рассуждений</a:t>
            </a: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4C35D8A9-D3FE-2B5F-A7E2-B1C1A302C3E7}"/>
              </a:ext>
            </a:extLst>
          </p:cNvPr>
          <p:cNvSpPr/>
          <p:nvPr/>
        </p:nvSpPr>
        <p:spPr>
          <a:xfrm>
            <a:off x="2039938" y="6066730"/>
            <a:ext cx="2727325" cy="1578169"/>
          </a:xfrm>
          <a:prstGeom prst="roundRect">
            <a:avLst>
              <a:gd name="adj" fmla="val 18509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правило </a:t>
            </a:r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C6BAF5B4-AFD3-C091-AD27-F537B2C75B9D}"/>
              </a:ext>
            </a:extLst>
          </p:cNvPr>
          <p:cNvSpPr/>
          <p:nvPr/>
        </p:nvSpPr>
        <p:spPr>
          <a:xfrm>
            <a:off x="6143613" y="6066730"/>
            <a:ext cx="3166228" cy="1578169"/>
          </a:xfrm>
          <a:prstGeom prst="roundRect">
            <a:avLst>
              <a:gd name="adj" fmla="val 18509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Специальная </a:t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 </a:t>
            </a:r>
          </a:p>
        </p:txBody>
      </p:sp>
      <p:cxnSp>
        <p:nvCxnSpPr>
          <p:cNvPr id="7" name="Google Shape;315;p61">
            <a:extLst>
              <a:ext uri="{FF2B5EF4-FFF2-40B4-BE49-F238E27FC236}">
                <a16:creationId xmlns:a16="http://schemas.microsoft.com/office/drawing/2014/main" id="{55742E5D-45ED-9104-D552-A1DEF0833932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4767263" y="6855814"/>
            <a:ext cx="1376350" cy="1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9" name="Shape 12">
            <a:extLst>
              <a:ext uri="{FF2B5EF4-FFF2-40B4-BE49-F238E27FC236}">
                <a16:creationId xmlns:a16="http://schemas.microsoft.com/office/drawing/2014/main" id="{6ED70CF2-F237-5F73-C205-58C085E92DFC}"/>
              </a:ext>
            </a:extLst>
          </p:cNvPr>
          <p:cNvSpPr/>
          <p:nvPr/>
        </p:nvSpPr>
        <p:spPr>
          <a:xfrm>
            <a:off x="10686191" y="6066730"/>
            <a:ext cx="3263526" cy="1578169"/>
          </a:xfrm>
          <a:prstGeom prst="roundRect">
            <a:avLst>
              <a:gd name="adj" fmla="val 18509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</a:t>
            </a:r>
          </a:p>
        </p:txBody>
      </p:sp>
      <p:sp>
        <p:nvSpPr>
          <p:cNvPr id="10" name="Shape 12">
            <a:extLst>
              <a:ext uri="{FF2B5EF4-FFF2-40B4-BE49-F238E27FC236}">
                <a16:creationId xmlns:a16="http://schemas.microsoft.com/office/drawing/2014/main" id="{719F24BC-AA19-7C5C-3C0B-9277E62D48DF}"/>
              </a:ext>
            </a:extLst>
          </p:cNvPr>
          <p:cNvSpPr/>
          <p:nvPr/>
        </p:nvSpPr>
        <p:spPr>
          <a:xfrm>
            <a:off x="15326067" y="6066730"/>
            <a:ext cx="3274849" cy="1578169"/>
          </a:xfrm>
          <a:prstGeom prst="roundRect">
            <a:avLst>
              <a:gd name="adj" fmla="val 18509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применения</a:t>
            </a:r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BC59286C-A446-82C4-11CC-F7957D192777}"/>
              </a:ext>
            </a:extLst>
          </p:cNvPr>
          <p:cNvSpPr/>
          <p:nvPr/>
        </p:nvSpPr>
        <p:spPr>
          <a:xfrm>
            <a:off x="19977264" y="6066730"/>
            <a:ext cx="2363624" cy="1578169"/>
          </a:xfrm>
          <a:prstGeom prst="roundRect">
            <a:avLst>
              <a:gd name="adj" fmla="val 18509"/>
            </a:avLst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</a:t>
            </a:r>
          </a:p>
        </p:txBody>
      </p:sp>
      <p:cxnSp>
        <p:nvCxnSpPr>
          <p:cNvPr id="13" name="Google Shape;315;p61">
            <a:extLst>
              <a:ext uri="{FF2B5EF4-FFF2-40B4-BE49-F238E27FC236}">
                <a16:creationId xmlns:a16="http://schemas.microsoft.com/office/drawing/2014/main" id="{EA36BFE7-B38A-3E65-9607-901E050EF7D6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13949717" y="6855815"/>
            <a:ext cx="1376350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17" name="Google Shape;315;p61">
            <a:extLst>
              <a:ext uri="{FF2B5EF4-FFF2-40B4-BE49-F238E27FC236}">
                <a16:creationId xmlns:a16="http://schemas.microsoft.com/office/drawing/2014/main" id="{296F2018-9C43-9FE9-3358-C34F206D90ED}"/>
              </a:ext>
            </a:extLst>
          </p:cNvPr>
          <p:cNvCxnSpPr>
            <a:cxnSpLocks/>
          </p:cNvCxnSpPr>
          <p:nvPr/>
        </p:nvCxnSpPr>
        <p:spPr>
          <a:xfrm>
            <a:off x="18588942" y="6855814"/>
            <a:ext cx="1388322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8" name="Google Shape;315;p61">
            <a:extLst>
              <a:ext uri="{FF2B5EF4-FFF2-40B4-BE49-F238E27FC236}">
                <a16:creationId xmlns:a16="http://schemas.microsoft.com/office/drawing/2014/main" id="{F8624BB5-90BB-FA67-CBCE-4F8AAD23FDD8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9309841" y="6855815"/>
            <a:ext cx="1376350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0592077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00076-DA9E-4BE0-A436-3A2D59AB6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9028B60-2DDE-A74D-4590-941D1EE31935}"/>
              </a:ext>
            </a:extLst>
          </p:cNvPr>
          <p:cNvSpPr/>
          <p:nvPr/>
        </p:nvSpPr>
        <p:spPr>
          <a:xfrm>
            <a:off x="12341225" y="7924800"/>
            <a:ext cx="10606088" cy="4572000"/>
          </a:xfrm>
          <a:prstGeom prst="roundRect">
            <a:avLst>
              <a:gd name="adj" fmla="val 397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394ADDA-153E-7890-2B30-6A139A4DBFB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039938" y="8525189"/>
            <a:ext cx="9389981" cy="677108"/>
          </a:xfrm>
        </p:spPr>
        <p:txBody>
          <a:bodyPr/>
          <a:lstStyle/>
          <a:p>
            <a:pPr lvl="0"/>
            <a:r>
              <a:rPr lang="ru-RU" noProof="0" dirty="0" err="1"/>
              <a:t>Reasoning</a:t>
            </a:r>
            <a:r>
              <a:rPr lang="ru-RU" noProof="0" dirty="0"/>
              <a:t>-модели и агенты лучше подходят к многошаговой структуре юридического анализа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EE54AA-7C6F-A004-B197-055F460002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/>
          <a:lstStyle/>
          <a:p>
            <a:r>
              <a:rPr lang="ru-RU" dirty="0"/>
              <a:t>Чему мы научились?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0D4313-D239-CDAD-1238-37DAF0E00B5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43193" y="5581087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Галлюцинации, нет ссылок на актуальные нормы, регулярного обновления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21A8703-778D-8FB2-EF28-79B7C49423A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2945983" y="4894172"/>
            <a:ext cx="7749937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Модель может искать актуальные источники без полного переобучения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610678E-F91D-206C-9AA6-6F5296816B6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043192" y="3938130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Главные претензии </a:t>
            </a:r>
            <a:br>
              <a:rPr lang="ru-RU" noProof="0" dirty="0"/>
            </a:br>
            <a:r>
              <a:rPr lang="ru-RU" noProof="0" dirty="0"/>
              <a:t>к ИИ-сервисам для юристов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D313B68-BED7-FA51-EC95-26A8F6E49D0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2945982" y="3938130"/>
            <a:ext cx="9389981" cy="677108"/>
          </a:xfrm>
        </p:spPr>
        <p:txBody>
          <a:bodyPr/>
          <a:lstStyle/>
          <a:p>
            <a:pPr lvl="0"/>
            <a:r>
              <a:rPr lang="ru-RU" noProof="0" dirty="0"/>
              <a:t>RAG смягчил часть проблемы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1F38484-970F-E268-124D-D3A281E3A93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39939" y="10840143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Готовые команды уменьшают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зависимость от </a:t>
            </a:r>
            <a:r>
              <a:rPr lang="ru-RU" dirty="0" err="1">
                <a:solidFill>
                  <a:schemeClr val="bg1"/>
                </a:solidFill>
              </a:rPr>
              <a:t>промпта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B664C36-F2FB-8E02-346C-7F661CFF101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2942729" y="9481231"/>
            <a:ext cx="9389981" cy="1811428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Legal AI остается вторым пилотом, 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а не заменой юристу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D773A69B-72C0-1508-D3E0-EE8E687222A7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2942728" y="8525189"/>
            <a:ext cx="9389981" cy="677108"/>
          </a:xfrm>
        </p:spPr>
        <p:txBody>
          <a:bodyPr/>
          <a:lstStyle/>
          <a:p>
            <a:pPr lvl="0"/>
            <a:r>
              <a:rPr lang="ru-RU" noProof="0" dirty="0">
                <a:solidFill>
                  <a:schemeClr val="bg2"/>
                </a:solidFill>
              </a:rPr>
              <a:t>Вывод тот же</a:t>
            </a:r>
          </a:p>
        </p:txBody>
      </p:sp>
    </p:spTree>
    <p:extLst>
      <p:ext uri="{BB962C8B-B14F-4D97-AF65-F5344CB8AC3E}">
        <p14:creationId xmlns:p14="http://schemas.microsoft.com/office/powerpoint/2010/main" val="298194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302EF01-EA7D-65C1-9EF8-CF5F267BAC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33818" y="7924800"/>
            <a:ext cx="6967538" cy="4572000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27633A-B581-3D28-4A75-CAC6C9D64F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/>
          <a:lstStyle/>
          <a:p>
            <a:r>
              <a:rPr lang="ru-RU" dirty="0"/>
              <a:t>Где ИИ уже дает эффект?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6F5D0B-24EC-672F-C9FE-A63D1B7FFBC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043192" y="4876800"/>
            <a:ext cx="5754607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Аргументы, регулирование, судебная практика.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16D52F-0963-EA9F-076C-07BC0CF05F1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313943" y="4876800"/>
            <a:ext cx="5754607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Саммари нормативного блока, судебного акта, договора, переписки, пакета документов.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27057C3-5EBD-CC63-1E30-7BEF20ECC67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6584693" y="4876800"/>
            <a:ext cx="5754607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Письма, ответы на типовые запросы, претензии, чек-листы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5D76E66-0CEA-9EAA-A256-973FDC211EA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043191" y="3962400"/>
            <a:ext cx="5751691" cy="677108"/>
          </a:xfrm>
        </p:spPr>
        <p:txBody>
          <a:bodyPr/>
          <a:lstStyle/>
          <a:p>
            <a:r>
              <a:rPr lang="ru-RU" dirty="0"/>
              <a:t>Первичный поиск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978F1617-5598-7040-359C-B4AC670D321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313942" y="3962400"/>
            <a:ext cx="5751691" cy="677108"/>
          </a:xfrm>
        </p:spPr>
        <p:txBody>
          <a:bodyPr/>
          <a:lstStyle/>
          <a:p>
            <a:r>
              <a:rPr lang="ru-RU" dirty="0"/>
              <a:t>Сжатие информации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C8858FF-9DE8-A95D-311C-ACF4122FE57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6584692" y="3962400"/>
            <a:ext cx="5751691" cy="677108"/>
          </a:xfrm>
        </p:spPr>
        <p:txBody>
          <a:bodyPr/>
          <a:lstStyle/>
          <a:p>
            <a:r>
              <a:rPr lang="ru-RU" dirty="0"/>
              <a:t>Черновики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9ABA82C-D306-A5CE-5652-7183D66CAD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046108" y="9457691"/>
            <a:ext cx="9690280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Сравнение с шаблоном, </a:t>
            </a:r>
            <a:r>
              <a:rPr lang="ru-RU" dirty="0" err="1">
                <a:solidFill>
                  <a:schemeClr val="bg1"/>
                </a:solidFill>
              </a:rPr>
              <a:t>red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flags</a:t>
            </a:r>
            <a:r>
              <a:rPr lang="ru-RU" dirty="0">
                <a:solidFill>
                  <a:schemeClr val="bg1"/>
                </a:solidFill>
              </a:rPr>
              <a:t>, извлечение сроков, сумм, обязанностей, штрафов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894FB1E1-40A3-4361-A8A1-88AA918B310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6584693" y="9457691"/>
            <a:ext cx="5754607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Изменения законодательства, судебных дел, контрагентов, портфеля договоров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CD750F2-90B3-E152-06B9-E36AA1E703E0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046107" y="8543291"/>
            <a:ext cx="5751691" cy="677108"/>
          </a:xfrm>
        </p:spPr>
        <p:txBody>
          <a:bodyPr/>
          <a:lstStyle/>
          <a:p>
            <a:r>
              <a:rPr lang="ru-RU" dirty="0"/>
              <a:t>Договорная рутина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065C131C-2C6F-3DFC-30A0-63CD7F1774C3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584693" y="8543291"/>
            <a:ext cx="5751691" cy="677108"/>
          </a:xfrm>
        </p:spPr>
        <p:txBody>
          <a:bodyPr/>
          <a:lstStyle/>
          <a:p>
            <a:r>
              <a:rPr lang="ru-RU" dirty="0"/>
              <a:t>Мониторинг</a:t>
            </a:r>
          </a:p>
        </p:txBody>
      </p:sp>
      <p:pic>
        <p:nvPicPr>
          <p:cNvPr id="20" name="M" descr="preencoded.png">
            <a:extLst>
              <a:ext uri="{FF2B5EF4-FFF2-40B4-BE49-F238E27FC236}">
                <a16:creationId xmlns:a16="http://schemas.microsoft.com/office/drawing/2014/main" id="{9873A560-DBCF-67B0-5CFE-1DE48FAED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066383" y="6778599"/>
            <a:ext cx="540000" cy="540000"/>
          </a:xfrm>
          <a:prstGeom prst="rect">
            <a:avLst/>
          </a:prstGeom>
        </p:spPr>
      </p:pic>
      <p:pic>
        <p:nvPicPr>
          <p:cNvPr id="27" name="M" descr="preencoded.png">
            <a:extLst>
              <a:ext uri="{FF2B5EF4-FFF2-40B4-BE49-F238E27FC236}">
                <a16:creationId xmlns:a16="http://schemas.microsoft.com/office/drawing/2014/main" id="{336B2207-BCFE-7ACB-2A1B-881F2DCFD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066383" y="11591291"/>
            <a:ext cx="540000" cy="540000"/>
          </a:xfrm>
          <a:prstGeom prst="rect">
            <a:avLst/>
          </a:prstGeom>
        </p:spPr>
      </p:pic>
      <p:pic>
        <p:nvPicPr>
          <p:cNvPr id="29" name="M" descr="preencoded.png">
            <a:extLst>
              <a:ext uri="{FF2B5EF4-FFF2-40B4-BE49-F238E27FC236}">
                <a16:creationId xmlns:a16="http://schemas.microsoft.com/office/drawing/2014/main" id="{E6E603A3-C7AB-19D1-2C40-4D01BD447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59425" y="6778599"/>
            <a:ext cx="540000" cy="540000"/>
          </a:xfrm>
          <a:prstGeom prst="rect">
            <a:avLst/>
          </a:prstGeom>
        </p:spPr>
      </p:pic>
      <p:pic>
        <p:nvPicPr>
          <p:cNvPr id="35" name="M" descr="preencoded.png">
            <a:extLst>
              <a:ext uri="{FF2B5EF4-FFF2-40B4-BE49-F238E27FC236}">
                <a16:creationId xmlns:a16="http://schemas.microsoft.com/office/drawing/2014/main" id="{87B8CC91-8AE9-0C39-9991-420F29092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808901" y="11591291"/>
            <a:ext cx="540000" cy="540000"/>
          </a:xfrm>
          <a:prstGeom prst="rect">
            <a:avLst/>
          </a:prstGeom>
        </p:spPr>
      </p:pic>
      <p:pic>
        <p:nvPicPr>
          <p:cNvPr id="37" name="M" descr="preencoded.png">
            <a:extLst>
              <a:ext uri="{FF2B5EF4-FFF2-40B4-BE49-F238E27FC236}">
                <a16:creationId xmlns:a16="http://schemas.microsoft.com/office/drawing/2014/main" id="{665E6978-EF02-A3E8-86FF-02298B41B6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808901" y="6778599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113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4F72211-4B70-93DC-61AB-5ABB623776C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/>
          <a:lstStyle/>
          <a:p>
            <a:r>
              <a:rPr lang="ru-RU" dirty="0"/>
              <a:t>Где ИИ слабее человека?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4627A2-6842-CD40-F239-1E9B9CFD292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37954" y="1957632"/>
            <a:ext cx="19051379" cy="47705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основном — в сложных задачах, требующих стратегического и творческого подхода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11E3344-8F28-F763-3BC8-D750C11A98E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043192" y="3938130"/>
            <a:ext cx="8481933" cy="677108"/>
          </a:xfrm>
        </p:spPr>
        <p:txBody>
          <a:bodyPr/>
          <a:lstStyle/>
          <a:p>
            <a:pPr lvl="0"/>
            <a:r>
              <a:rPr lang="ru-RU" sz="4000" dirty="0">
                <a:solidFill>
                  <a:schemeClr val="bg1"/>
                </a:solidFill>
              </a:rPr>
              <a:t>Выбор правовой стратегии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при неполных фактах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и нескольких интересах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07E7C3D-64E7-6EC7-1C3C-FA0577595CB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2945983" y="3938130"/>
            <a:ext cx="8182056" cy="677108"/>
          </a:xfrm>
        </p:spPr>
        <p:txBody>
          <a:bodyPr/>
          <a:lstStyle/>
          <a:p>
            <a:pPr lvl="0"/>
            <a:r>
              <a:rPr lang="ru-RU" sz="4000" dirty="0">
                <a:solidFill>
                  <a:schemeClr val="bg1"/>
                </a:solidFill>
              </a:rPr>
              <a:t>Оценка доказательств, переговорной позиции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и поведения контрагента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8A5B741F-B993-A5C8-0C88-D6D3C756572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039938" y="8525189"/>
            <a:ext cx="8180387" cy="677108"/>
          </a:xfrm>
        </p:spPr>
        <p:txBody>
          <a:bodyPr/>
          <a:lstStyle/>
          <a:p>
            <a:pPr lvl="0"/>
            <a:r>
              <a:rPr lang="ru-RU" sz="4000" dirty="0">
                <a:solidFill>
                  <a:schemeClr val="bg1"/>
                </a:solidFill>
              </a:rPr>
              <a:t>Ответственность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за юридическое заключение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и управленческое решение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809829E-903A-9854-CB51-FE0071D7CAB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2942728" y="8525189"/>
            <a:ext cx="9464585" cy="677108"/>
          </a:xfrm>
        </p:spPr>
        <p:txBody>
          <a:bodyPr/>
          <a:lstStyle/>
          <a:p>
            <a:pPr lvl="0"/>
            <a:r>
              <a:rPr lang="ru-RU" sz="4000" dirty="0">
                <a:solidFill>
                  <a:schemeClr val="bg1"/>
                </a:solidFill>
              </a:rPr>
              <a:t>Работа с редкими, неструктурированными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и политически чувствительными ситуациями</a:t>
            </a:r>
          </a:p>
        </p:txBody>
      </p:sp>
      <p:pic>
        <p:nvPicPr>
          <p:cNvPr id="27" name="Star" descr="preencoded.png">
            <a:extLst>
              <a:ext uri="{FF2B5EF4-FFF2-40B4-BE49-F238E27FC236}">
                <a16:creationId xmlns:a16="http://schemas.microsoft.com/office/drawing/2014/main" id="{3CB65B40-0A07-1682-0994-5E7F0F07C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070888" y="6744720"/>
            <a:ext cx="540000" cy="540000"/>
          </a:xfrm>
          <a:prstGeom prst="rect">
            <a:avLst/>
          </a:prstGeom>
        </p:spPr>
      </p:pic>
      <p:pic>
        <p:nvPicPr>
          <p:cNvPr id="29" name="M" descr="preencoded.png">
            <a:extLst>
              <a:ext uri="{FF2B5EF4-FFF2-40B4-BE49-F238E27FC236}">
                <a16:creationId xmlns:a16="http://schemas.microsoft.com/office/drawing/2014/main" id="{D0717424-0A08-1049-D155-3AF0978CD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070888" y="11582400"/>
            <a:ext cx="540000" cy="540000"/>
          </a:xfrm>
          <a:prstGeom prst="rect">
            <a:avLst/>
          </a:prstGeom>
        </p:spPr>
      </p:pic>
      <p:pic>
        <p:nvPicPr>
          <p:cNvPr id="31" name="M" descr="preencoded.png">
            <a:extLst>
              <a:ext uri="{FF2B5EF4-FFF2-40B4-BE49-F238E27FC236}">
                <a16:creationId xmlns:a16="http://schemas.microsoft.com/office/drawing/2014/main" id="{33A29D75-002A-3D34-7846-4F5B6D890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196388" y="6744720"/>
            <a:ext cx="540000" cy="540000"/>
          </a:xfrm>
          <a:prstGeom prst="rect">
            <a:avLst/>
          </a:prstGeom>
        </p:spPr>
      </p:pic>
      <p:pic>
        <p:nvPicPr>
          <p:cNvPr id="35" name="M" descr="preencoded.png">
            <a:extLst>
              <a:ext uri="{FF2B5EF4-FFF2-40B4-BE49-F238E27FC236}">
                <a16:creationId xmlns:a16="http://schemas.microsoft.com/office/drawing/2014/main" id="{8B8984F8-07DE-84F9-1B2A-D0F47F6C98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297647" y="11683659"/>
            <a:ext cx="438741" cy="4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4108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61CBE-716C-7620-5D91-2113482E4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Скругленный прямоугольник 32">
            <a:extLst>
              <a:ext uri="{FF2B5EF4-FFF2-40B4-BE49-F238E27FC236}">
                <a16:creationId xmlns:a16="http://schemas.microsoft.com/office/drawing/2014/main" id="{623FEA5A-7F64-0792-3D3F-9220F9164B8B}"/>
              </a:ext>
            </a:extLst>
          </p:cNvPr>
          <p:cNvSpPr/>
          <p:nvPr/>
        </p:nvSpPr>
        <p:spPr>
          <a:xfrm>
            <a:off x="1435097" y="4904387"/>
            <a:ext cx="21512215" cy="7592413"/>
          </a:xfrm>
          <a:prstGeom prst="roundRect">
            <a:avLst>
              <a:gd name="adj" fmla="val 3680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7D5E4D-68C1-CE3E-8BCC-9C1E8F2924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lIns="0" tIns="0" rIns="0" bIns="0">
            <a:noAutofit/>
          </a:bodyPr>
          <a:lstStyle/>
          <a:p>
            <a:r>
              <a:rPr lang="ru-RU" dirty="0"/>
              <a:t>Что дальше?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6463F5E-DF97-D209-E4A4-B0B7EDFBF83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2"/>
            <a:ext cx="13917615" cy="537499"/>
          </a:xfrm>
        </p:spPr>
        <p:txBody>
          <a:bodyPr/>
          <a:lstStyle/>
          <a:p>
            <a:pPr>
              <a:spcAft>
                <a:spcPts val="2400"/>
              </a:spcAft>
              <a:buClr>
                <a:schemeClr val="accent2"/>
              </a:buClr>
            </a:pPr>
            <a:r>
              <a:rPr lang="ru-RU" dirty="0">
                <a:solidFill>
                  <a:schemeClr val="tx1"/>
                </a:solidFill>
              </a:rPr>
              <a:t>Следующий шаг — не чат, который отвечает на вопросы,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а агентская система, которая выполняет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последовательность действий целиком</a:t>
            </a:r>
          </a:p>
        </p:txBody>
      </p:sp>
      <p:sp>
        <p:nvSpPr>
          <p:cNvPr id="38" name="Текст 5">
            <a:extLst>
              <a:ext uri="{FF2B5EF4-FFF2-40B4-BE49-F238E27FC236}">
                <a16:creationId xmlns:a16="http://schemas.microsoft.com/office/drawing/2014/main" id="{E0EB0A17-D0E0-F67A-0BF2-B33FEA30BA41}"/>
              </a:ext>
            </a:extLst>
          </p:cNvPr>
          <p:cNvSpPr txBox="1">
            <a:spLocks/>
          </p:cNvSpPr>
          <p:nvPr/>
        </p:nvSpPr>
        <p:spPr>
          <a:xfrm>
            <a:off x="2028788" y="6272663"/>
            <a:ext cx="1828837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Принять договор </a:t>
            </a:r>
            <a:br>
              <a:rPr lang="ru-RU" sz="2800" dirty="0"/>
            </a:br>
            <a:r>
              <a:rPr lang="ru-RU" sz="2800" dirty="0"/>
              <a:t>от бизнеса</a:t>
            </a:r>
          </a:p>
        </p:txBody>
      </p:sp>
      <p:sp>
        <p:nvSpPr>
          <p:cNvPr id="39" name="Текст 5">
            <a:extLst>
              <a:ext uri="{FF2B5EF4-FFF2-40B4-BE49-F238E27FC236}">
                <a16:creationId xmlns:a16="http://schemas.microsoft.com/office/drawing/2014/main" id="{921612EE-8A78-B3D6-10CC-ABD6ABCD7E89}"/>
              </a:ext>
            </a:extLst>
          </p:cNvPr>
          <p:cNvSpPr txBox="1">
            <a:spLocks/>
          </p:cNvSpPr>
          <p:nvPr/>
        </p:nvSpPr>
        <p:spPr>
          <a:xfrm>
            <a:off x="4671596" y="6272664"/>
            <a:ext cx="2448000" cy="6771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Определить тип договора и применимый чек-лист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40" name="Текст 5">
            <a:extLst>
              <a:ext uri="{FF2B5EF4-FFF2-40B4-BE49-F238E27FC236}">
                <a16:creationId xmlns:a16="http://schemas.microsoft.com/office/drawing/2014/main" id="{63A235BD-C107-CE06-DF35-245C9721ED4B}"/>
              </a:ext>
            </a:extLst>
          </p:cNvPr>
          <p:cNvSpPr txBox="1">
            <a:spLocks/>
          </p:cNvSpPr>
          <p:nvPr/>
        </p:nvSpPr>
        <p:spPr>
          <a:xfrm>
            <a:off x="7875668" y="6272663"/>
            <a:ext cx="2118314" cy="67710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Проверить контрагента по договору</a:t>
            </a:r>
          </a:p>
        </p:txBody>
      </p:sp>
      <p:sp>
        <p:nvSpPr>
          <p:cNvPr id="41" name="Текст 5">
            <a:extLst>
              <a:ext uri="{FF2B5EF4-FFF2-40B4-BE49-F238E27FC236}">
                <a16:creationId xmlns:a16="http://schemas.microsoft.com/office/drawing/2014/main" id="{B5BE1633-54FF-8FE0-171F-58E6E4F562F6}"/>
              </a:ext>
            </a:extLst>
          </p:cNvPr>
          <p:cNvSpPr txBox="1">
            <a:spLocks/>
          </p:cNvSpPr>
          <p:nvPr/>
        </p:nvSpPr>
        <p:spPr>
          <a:xfrm>
            <a:off x="10810538" y="6272663"/>
            <a:ext cx="1958253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400"/>
              </a:spcAft>
              <a:buClr>
                <a:schemeClr val="accent2"/>
              </a:buClr>
            </a:pPr>
            <a:r>
              <a:rPr lang="ru-RU" sz="2800" dirty="0"/>
              <a:t>Проверить договор</a:t>
            </a:r>
          </a:p>
        </p:txBody>
      </p:sp>
      <p:sp>
        <p:nvSpPr>
          <p:cNvPr id="42" name="Текст 5">
            <a:extLst>
              <a:ext uri="{FF2B5EF4-FFF2-40B4-BE49-F238E27FC236}">
                <a16:creationId xmlns:a16="http://schemas.microsoft.com/office/drawing/2014/main" id="{2DA27D57-2173-3F71-A85F-97C72CAA48B7}"/>
              </a:ext>
            </a:extLst>
          </p:cNvPr>
          <p:cNvSpPr txBox="1">
            <a:spLocks/>
          </p:cNvSpPr>
          <p:nvPr/>
        </p:nvSpPr>
        <p:spPr>
          <a:xfrm>
            <a:off x="13745408" y="6272663"/>
            <a:ext cx="2102991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Предложить правки</a:t>
            </a:r>
          </a:p>
        </p:txBody>
      </p:sp>
      <p:sp>
        <p:nvSpPr>
          <p:cNvPr id="43" name="Текст 5">
            <a:extLst>
              <a:ext uri="{FF2B5EF4-FFF2-40B4-BE49-F238E27FC236}">
                <a16:creationId xmlns:a16="http://schemas.microsoft.com/office/drawing/2014/main" id="{D337A60D-5658-592C-7B56-573FFEE95200}"/>
              </a:ext>
            </a:extLst>
          </p:cNvPr>
          <p:cNvSpPr txBox="1">
            <a:spLocks/>
          </p:cNvSpPr>
          <p:nvPr/>
        </p:nvSpPr>
        <p:spPr>
          <a:xfrm>
            <a:off x="16680279" y="6272663"/>
            <a:ext cx="2246142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Подготовить письмо контрагенту</a:t>
            </a:r>
          </a:p>
        </p:txBody>
      </p:sp>
      <p:cxnSp>
        <p:nvCxnSpPr>
          <p:cNvPr id="44" name="Google Shape;315;p61">
            <a:extLst>
              <a:ext uri="{FF2B5EF4-FFF2-40B4-BE49-F238E27FC236}">
                <a16:creationId xmlns:a16="http://schemas.microsoft.com/office/drawing/2014/main" id="{FB2C47C0-4D47-0906-3971-7E850FB8B7D2}"/>
              </a:ext>
            </a:extLst>
          </p:cNvPr>
          <p:cNvCxnSpPr>
            <a:cxnSpLocks/>
          </p:cNvCxnSpPr>
          <p:nvPr/>
        </p:nvCxnSpPr>
        <p:spPr>
          <a:xfrm>
            <a:off x="2039937" y="5873358"/>
            <a:ext cx="20300951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49" name="Текст 5">
            <a:extLst>
              <a:ext uri="{FF2B5EF4-FFF2-40B4-BE49-F238E27FC236}">
                <a16:creationId xmlns:a16="http://schemas.microsoft.com/office/drawing/2014/main" id="{CE7D65AC-F4B7-7B37-22DF-A931275353CE}"/>
              </a:ext>
            </a:extLst>
          </p:cNvPr>
          <p:cNvSpPr txBox="1">
            <a:spLocks/>
          </p:cNvSpPr>
          <p:nvPr/>
        </p:nvSpPr>
        <p:spPr>
          <a:xfrm>
            <a:off x="19615150" y="6272663"/>
            <a:ext cx="2422525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/>
              <a:t>Поставить задачу юристу по спорным пунктам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9DE9EE75-C048-AE88-BEB7-232FE028464C}"/>
              </a:ext>
            </a:extLst>
          </p:cNvPr>
          <p:cNvSpPr/>
          <p:nvPr/>
        </p:nvSpPr>
        <p:spPr>
          <a:xfrm>
            <a:off x="2005927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16E381CA-9E61-62A3-B4BA-6C9BB5E3685F}"/>
              </a:ext>
            </a:extLst>
          </p:cNvPr>
          <p:cNvSpPr/>
          <p:nvPr/>
        </p:nvSpPr>
        <p:spPr>
          <a:xfrm>
            <a:off x="4671596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9AEBDBE4-EB13-B79D-BA52-22D93BA21025}"/>
              </a:ext>
            </a:extLst>
          </p:cNvPr>
          <p:cNvSpPr/>
          <p:nvPr/>
        </p:nvSpPr>
        <p:spPr>
          <a:xfrm>
            <a:off x="7875668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D8A47984-2985-00CD-1352-64A55D0A3C54}"/>
              </a:ext>
            </a:extLst>
          </p:cNvPr>
          <p:cNvSpPr/>
          <p:nvPr/>
        </p:nvSpPr>
        <p:spPr>
          <a:xfrm>
            <a:off x="10810538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D504A859-2EA2-465A-D37F-62D0AB09EA78}"/>
              </a:ext>
            </a:extLst>
          </p:cNvPr>
          <p:cNvSpPr/>
          <p:nvPr/>
        </p:nvSpPr>
        <p:spPr>
          <a:xfrm>
            <a:off x="13745408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DCAC5AC9-69D1-4450-ACF2-FC402C484099}"/>
              </a:ext>
            </a:extLst>
          </p:cNvPr>
          <p:cNvSpPr/>
          <p:nvPr/>
        </p:nvSpPr>
        <p:spPr>
          <a:xfrm>
            <a:off x="16680279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6E5A56EE-73A5-3152-3675-67C4D0EF16BE}"/>
              </a:ext>
            </a:extLst>
          </p:cNvPr>
          <p:cNvSpPr/>
          <p:nvPr/>
        </p:nvSpPr>
        <p:spPr>
          <a:xfrm>
            <a:off x="19615150" y="5801358"/>
            <a:ext cx="144000" cy="144000"/>
          </a:xfrm>
          <a:prstGeom prst="ellipse">
            <a:avLst/>
          </a:prstGeom>
          <a:solidFill>
            <a:srgbClr val="F0F0FF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Текст 7">
            <a:extLst>
              <a:ext uri="{FF2B5EF4-FFF2-40B4-BE49-F238E27FC236}">
                <a16:creationId xmlns:a16="http://schemas.microsoft.com/office/drawing/2014/main" id="{0AF6B782-C96D-C0EC-35EA-9F8E0057D731}"/>
              </a:ext>
            </a:extLst>
          </p:cNvPr>
          <p:cNvSpPr txBox="1">
            <a:spLocks/>
          </p:cNvSpPr>
          <p:nvPr/>
        </p:nvSpPr>
        <p:spPr>
          <a:xfrm>
            <a:off x="2039938" y="10676686"/>
            <a:ext cx="9393237" cy="36402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400"/>
              </a:spcAft>
            </a:pPr>
            <a:r>
              <a:rPr lang="ru-RU" dirty="0">
                <a:solidFill>
                  <a:schemeClr val="bg1"/>
                </a:solidFill>
              </a:rPr>
              <a:t>Юрист становится постановщиком задачи, контролером качества и владельцем риска</a:t>
            </a:r>
          </a:p>
        </p:txBody>
      </p:sp>
    </p:spTree>
    <p:extLst>
      <p:ext uri="{BB962C8B-B14F-4D97-AF65-F5344CB8AC3E}">
        <p14:creationId xmlns:p14="http://schemas.microsoft.com/office/powerpoint/2010/main" val="1651853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18E2C-1F10-BFAB-043F-980055557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023BA-44F4-F684-5624-4E856FE92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95" y="6267069"/>
            <a:ext cx="12386422" cy="1181862"/>
          </a:xfrm>
        </p:spPr>
        <p:txBody>
          <a:bodyPr lIns="0" tIns="0" rIns="0" bIns="0">
            <a:spAutoFit/>
          </a:bodyPr>
          <a:lstStyle/>
          <a:p>
            <a:pPr algn="ctr"/>
            <a:r>
              <a:rPr lang="ru-RU" dirty="0" err="1"/>
              <a:t>Нейроюрист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4624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6A0D58-1CBF-3890-2FDE-C6D7D3762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F4C8ED3-BEB3-9886-DDDE-9E7FF636E582}"/>
              </a:ext>
            </a:extLst>
          </p:cNvPr>
          <p:cNvSpPr/>
          <p:nvPr/>
        </p:nvSpPr>
        <p:spPr>
          <a:xfrm>
            <a:off x="6894227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B815870-893E-9DC8-3EDE-46A9AF385335}"/>
              </a:ext>
            </a:extLst>
          </p:cNvPr>
          <p:cNvSpPr/>
          <p:nvPr/>
        </p:nvSpPr>
        <p:spPr>
          <a:xfrm>
            <a:off x="12353356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2E7C975-EDA2-8316-BB48-F05B957C35CE}"/>
              </a:ext>
            </a:extLst>
          </p:cNvPr>
          <p:cNvSpPr/>
          <p:nvPr/>
        </p:nvSpPr>
        <p:spPr>
          <a:xfrm>
            <a:off x="1435098" y="3352800"/>
            <a:ext cx="5149851" cy="4267200"/>
          </a:xfrm>
          <a:prstGeom prst="roundRect">
            <a:avLst>
              <a:gd name="adj" fmla="val 684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B20F5400-68BD-9073-5548-C3FD055A67B1}"/>
              </a:ext>
            </a:extLst>
          </p:cNvPr>
          <p:cNvSpPr/>
          <p:nvPr/>
        </p:nvSpPr>
        <p:spPr>
          <a:xfrm>
            <a:off x="17795875" y="3352800"/>
            <a:ext cx="5151438" cy="9144001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78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9FC817-B052-BD4D-3D91-D9870896EC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4623" y="1003532"/>
            <a:ext cx="11503027" cy="954100"/>
          </a:xfrm>
        </p:spPr>
        <p:txBody>
          <a:bodyPr/>
          <a:lstStyle/>
          <a:p>
            <a:r>
              <a:rPr lang="ru-RU" dirty="0"/>
              <a:t>Что это за продукт?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F86A5B-1944-FB9F-0FD0-860E5AB8538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ru-RU" dirty="0">
                <a:solidFill>
                  <a:schemeClr val="bg1"/>
                </a:solidFill>
              </a:rPr>
              <a:t>База материалов справочных систем</a:t>
            </a:r>
          </a:p>
          <a:p>
            <a:pPr>
              <a:spcAft>
                <a:spcPts val="2400"/>
              </a:spcAft>
            </a:pPr>
            <a:r>
              <a:rPr lang="ru-RU" dirty="0">
                <a:solidFill>
                  <a:schemeClr val="accent1"/>
                </a:solidFill>
              </a:rPr>
              <a:t>ГАРАНТ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C5C0047-35E2-422A-6EBA-01F3D666C8C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01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29486DD-DDEE-F49A-D89F-475E47E931C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444623" y="8543291"/>
            <a:ext cx="11188880" cy="668217"/>
          </a:xfrm>
        </p:spPr>
        <p:txBody>
          <a:bodyPr/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Выбор источников информации для ответов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BF7C6DE-D1C6-DD58-BAA1-2B35DE0C09A5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7491673" y="4876800"/>
            <a:ext cx="3335078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Загрузка собственных документов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9E27355-F448-CF10-3672-C5CEC55811C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02</a:t>
            </a:r>
          </a:p>
          <a:p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48CEEE36-6386-9C45-86F7-5DDAC87A597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2947650" y="4876800"/>
            <a:ext cx="4241800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Цитирование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переход в источники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E0BCB3B-9A04-243F-DC7B-014706450A5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03</a:t>
            </a:r>
          </a:p>
          <a:p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44E696A-724F-B0D1-3FA8-3E98EE194E1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8418158" y="4876800"/>
            <a:ext cx="4225942" cy="21336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Это не новый чат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поверх Алисы,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 специализированный продукт, где модель —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только один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из элементов системы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2B7B037-3CDA-A34D-2573-2F88A0B18BC5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Важно</a:t>
            </a:r>
            <a:endParaRPr lang="ru-RU" dirty="0"/>
          </a:p>
        </p:txBody>
      </p:sp>
      <p:pic>
        <p:nvPicPr>
          <p:cNvPr id="33" name="Рисунок 32" descr="Изображение выглядит как свеча&#10;&#10;Автоматически созданное описание">
            <a:extLst>
              <a:ext uri="{FF2B5EF4-FFF2-40B4-BE49-F238E27FC236}">
                <a16:creationId xmlns:a16="http://schemas.microsoft.com/office/drawing/2014/main" id="{B9B85F16-BE23-A47D-20C0-9B570FE46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t="3824" r="2429" b="29458"/>
          <a:stretch>
            <a:fillRect/>
          </a:stretch>
        </p:blipFill>
        <p:spPr>
          <a:xfrm>
            <a:off x="17724290" y="8172626"/>
            <a:ext cx="5996645" cy="432417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8050F2-59E5-E602-80FF-EED24C190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69662" y="5989869"/>
            <a:ext cx="9867146" cy="7538562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31BA409-BACF-987D-97F1-F1870E172DDA}"/>
              </a:ext>
            </a:extLst>
          </p:cNvPr>
          <p:cNvSpPr/>
          <p:nvPr/>
        </p:nvSpPr>
        <p:spPr>
          <a:xfrm>
            <a:off x="1444624" y="9501485"/>
            <a:ext cx="5746752" cy="657026"/>
          </a:xfrm>
          <a:prstGeom prst="roundRect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36000" rtlCol="0" anchor="ctr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Нормативно-правовые акты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B0D1852-ABEC-C557-8A06-54E4BB34AB2E}"/>
              </a:ext>
            </a:extLst>
          </p:cNvPr>
          <p:cNvSpPr/>
          <p:nvPr/>
        </p:nvSpPr>
        <p:spPr>
          <a:xfrm>
            <a:off x="7491672" y="9501485"/>
            <a:ext cx="4546341" cy="657026"/>
          </a:xfrm>
          <a:prstGeom prst="roundRect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36000" rtlCol="0" anchor="ctr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Судебная практика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5D98C8A8-AA35-164D-ECBA-190DAEB2B522}"/>
              </a:ext>
            </a:extLst>
          </p:cNvPr>
          <p:cNvSpPr/>
          <p:nvPr/>
        </p:nvSpPr>
        <p:spPr>
          <a:xfrm>
            <a:off x="1444624" y="10540821"/>
            <a:ext cx="6967538" cy="657026"/>
          </a:xfrm>
          <a:prstGeom prst="roundRect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36000" rtlCol="0" anchor="ctr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справочных систем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B4E746D-7F64-EEB6-416A-246DA1329660}"/>
              </a:ext>
            </a:extLst>
          </p:cNvPr>
          <p:cNvSpPr/>
          <p:nvPr/>
        </p:nvSpPr>
        <p:spPr>
          <a:xfrm>
            <a:off x="1444624" y="11580157"/>
            <a:ext cx="5443540" cy="657026"/>
          </a:xfrm>
          <a:prstGeom prst="roundRect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36000" rtlCol="0" anchor="ctr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пользователя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C6FB19A-7F1F-AABC-E59D-137412EE9972}"/>
              </a:ext>
            </a:extLst>
          </p:cNvPr>
          <p:cNvSpPr/>
          <p:nvPr/>
        </p:nvSpPr>
        <p:spPr>
          <a:xfrm>
            <a:off x="7212538" y="11580157"/>
            <a:ext cx="2706162" cy="657026"/>
          </a:xfrm>
          <a:prstGeom prst="roundRect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36000" rtlCol="0" anchor="ctr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5106675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5F0F-62E5-4BF4-A434-0C56E7C5D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66DEA8-B5E2-FFE6-DE01-EE84D56EC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2413" cy="13750070"/>
          </a:xfrm>
          <a:prstGeom prst="rect">
            <a:avLst/>
          </a:prstGeom>
        </p:spPr>
      </p:pic>
      <p:sp>
        <p:nvSpPr>
          <p:cNvPr id="40" name="Скругленный прямоугольник 32">
            <a:extLst>
              <a:ext uri="{FF2B5EF4-FFF2-40B4-BE49-F238E27FC236}">
                <a16:creationId xmlns:a16="http://schemas.microsoft.com/office/drawing/2014/main" id="{BA642165-2E21-A5F2-7CD0-DA67A8207328}"/>
              </a:ext>
            </a:extLst>
          </p:cNvPr>
          <p:cNvSpPr/>
          <p:nvPr/>
        </p:nvSpPr>
        <p:spPr>
          <a:xfrm>
            <a:off x="18664825" y="4904387"/>
            <a:ext cx="4320000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Интерфейс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</a:rPr>
              <a:t>показывает ответ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и позволяет задавать уточняющие вопросы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0D86EE-965D-63E6-2F1F-588285696D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Архитектура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1F6ED83-89F2-882C-F6F2-E930B7AF178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Продукт спроектирован как цепочка моделей, поисковых модулей и проверок</a:t>
            </a:r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87CD74B0-2708-6DBE-9B18-06AE8FC0497F}"/>
              </a:ext>
            </a:extLst>
          </p:cNvPr>
          <p:cNvSpPr txBox="1">
            <a:spLocks/>
          </p:cNvSpPr>
          <p:nvPr/>
        </p:nvSpPr>
        <p:spPr>
          <a:xfrm>
            <a:off x="5373688" y="6170479"/>
            <a:ext cx="2719567" cy="21336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5" name="Текст 5">
            <a:extLst>
              <a:ext uri="{FF2B5EF4-FFF2-40B4-BE49-F238E27FC236}">
                <a16:creationId xmlns:a16="http://schemas.microsoft.com/office/drawing/2014/main" id="{98CD08FC-94B1-D629-9486-06EA380F84AF}"/>
              </a:ext>
            </a:extLst>
          </p:cNvPr>
          <p:cNvSpPr txBox="1">
            <a:spLocks/>
          </p:cNvSpPr>
          <p:nvPr/>
        </p:nvSpPr>
        <p:spPr>
          <a:xfrm>
            <a:off x="5373688" y="5256079"/>
            <a:ext cx="2719567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  <a:p>
            <a:endParaRPr lang="ru-RU" sz="2800" dirty="0"/>
          </a:p>
        </p:txBody>
      </p:sp>
      <p:sp>
        <p:nvSpPr>
          <p:cNvPr id="50" name="Текст 4">
            <a:extLst>
              <a:ext uri="{FF2B5EF4-FFF2-40B4-BE49-F238E27FC236}">
                <a16:creationId xmlns:a16="http://schemas.microsoft.com/office/drawing/2014/main" id="{21F6FC7A-1430-48E4-844D-E82E1956693C}"/>
              </a:ext>
            </a:extLst>
          </p:cNvPr>
          <p:cNvSpPr txBox="1">
            <a:spLocks/>
          </p:cNvSpPr>
          <p:nvPr/>
        </p:nvSpPr>
        <p:spPr>
          <a:xfrm>
            <a:off x="16261861" y="6170479"/>
            <a:ext cx="2719567" cy="21336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28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1" name="Текст 5">
            <a:extLst>
              <a:ext uri="{FF2B5EF4-FFF2-40B4-BE49-F238E27FC236}">
                <a16:creationId xmlns:a16="http://schemas.microsoft.com/office/drawing/2014/main" id="{A57C1B3E-9FF4-3D31-2107-36D062A8D775}"/>
              </a:ext>
            </a:extLst>
          </p:cNvPr>
          <p:cNvSpPr txBox="1">
            <a:spLocks/>
          </p:cNvSpPr>
          <p:nvPr/>
        </p:nvSpPr>
        <p:spPr>
          <a:xfrm>
            <a:off x="16512443" y="5256079"/>
            <a:ext cx="2719567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D889FC6A-6B1A-8643-F7BD-0FE2A4D930E2}"/>
              </a:ext>
            </a:extLst>
          </p:cNvPr>
          <p:cNvSpPr txBox="1">
            <a:spLocks/>
          </p:cNvSpPr>
          <p:nvPr/>
        </p:nvSpPr>
        <p:spPr>
          <a:xfrm>
            <a:off x="20185883" y="5256079"/>
            <a:ext cx="2719567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</p:txBody>
      </p:sp>
      <p:cxnSp>
        <p:nvCxnSpPr>
          <p:cNvPr id="54" name="Google Shape;315;p61">
            <a:extLst>
              <a:ext uri="{FF2B5EF4-FFF2-40B4-BE49-F238E27FC236}">
                <a16:creationId xmlns:a16="http://schemas.microsoft.com/office/drawing/2014/main" id="{420A271C-C3ED-3D7D-0AE7-2E7675C3E649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>
            <a:off x="3595098" y="8011338"/>
            <a:ext cx="0" cy="1378511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8" name="Скругленный прямоугольник 32">
            <a:extLst>
              <a:ext uri="{FF2B5EF4-FFF2-40B4-BE49-F238E27FC236}">
                <a16:creationId xmlns:a16="http://schemas.microsoft.com/office/drawing/2014/main" id="{7C6BCAA4-BB76-C063-84DA-9C00002A5DFF}"/>
              </a:ext>
            </a:extLst>
          </p:cNvPr>
          <p:cNvSpPr/>
          <p:nvPr/>
        </p:nvSpPr>
        <p:spPr>
          <a:xfrm>
            <a:off x="1435098" y="4904387"/>
            <a:ext cx="4320000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25200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Пользователь</a:t>
            </a:r>
          </a:p>
          <a:p>
            <a:r>
              <a:rPr lang="ru-RU" sz="2400" dirty="0">
                <a:solidFill>
                  <a:schemeClr val="bg1"/>
                </a:solidFill>
              </a:rPr>
              <a:t>задает вопрос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или загружает файл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Скругленный прямоугольник 32">
            <a:extLst>
              <a:ext uri="{FF2B5EF4-FFF2-40B4-BE49-F238E27FC236}">
                <a16:creationId xmlns:a16="http://schemas.microsoft.com/office/drawing/2014/main" id="{4516E9C9-4784-B0B9-8F38-954F8579BA54}"/>
              </a:ext>
            </a:extLst>
          </p:cNvPr>
          <p:cNvSpPr/>
          <p:nvPr/>
        </p:nvSpPr>
        <p:spPr>
          <a:xfrm>
            <a:off x="1435098" y="9389849"/>
            <a:ext cx="4320000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25200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распознает вход: текст, PDF, презентация, изображение,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аудио, видео</a:t>
            </a:r>
          </a:p>
        </p:txBody>
      </p:sp>
      <p:sp>
        <p:nvSpPr>
          <p:cNvPr id="15" name="Скругленный прямоугольник 32">
            <a:extLst>
              <a:ext uri="{FF2B5EF4-FFF2-40B4-BE49-F238E27FC236}">
                <a16:creationId xmlns:a16="http://schemas.microsoft.com/office/drawing/2014/main" id="{DA3CCFC7-F222-A8C4-8762-3AFF91FBC7C4}"/>
              </a:ext>
            </a:extLst>
          </p:cNvPr>
          <p:cNvSpPr/>
          <p:nvPr/>
        </p:nvSpPr>
        <p:spPr>
          <a:xfrm>
            <a:off x="6938340" y="4904387"/>
            <a:ext cx="4320000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Классификатор</a:t>
            </a:r>
          </a:p>
          <a:p>
            <a:r>
              <a:rPr lang="ru-RU" sz="2400" dirty="0">
                <a:solidFill>
                  <a:schemeClr val="bg1"/>
                </a:solidFill>
              </a:rPr>
              <a:t>определяет отрасль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права и тип задачи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90974DFD-3D0C-7B99-7EE4-BACBFA78BE8F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 flipV="1">
            <a:off x="5755098" y="8011338"/>
            <a:ext cx="3343242" cy="2931987"/>
          </a:xfrm>
          <a:prstGeom prst="bentConnector2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8" name="Скругленный прямоугольник 32">
            <a:extLst>
              <a:ext uri="{FF2B5EF4-FFF2-40B4-BE49-F238E27FC236}">
                <a16:creationId xmlns:a16="http://schemas.microsoft.com/office/drawing/2014/main" id="{600440AD-5A38-0EAB-9EB7-BFAD3F9AC299}"/>
              </a:ext>
            </a:extLst>
          </p:cNvPr>
          <p:cNvSpPr/>
          <p:nvPr/>
        </p:nvSpPr>
        <p:spPr>
          <a:xfrm>
            <a:off x="12441582" y="4904387"/>
            <a:ext cx="5040000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RAG-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платформа</a:t>
            </a:r>
          </a:p>
          <a:p>
            <a:r>
              <a:rPr lang="ru-RU" sz="2400" dirty="0">
                <a:solidFill>
                  <a:schemeClr val="bg1"/>
                </a:solidFill>
              </a:rPr>
              <a:t>ищет релевантные источники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в правовой базе и, при необходимости, в интернете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или документах пользователя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Скругленный прямоугольник 32">
            <a:extLst>
              <a:ext uri="{FF2B5EF4-FFF2-40B4-BE49-F238E27FC236}">
                <a16:creationId xmlns:a16="http://schemas.microsoft.com/office/drawing/2014/main" id="{A8C0F0EF-82CF-BA62-B8D3-00BCE0C5EEEC}"/>
              </a:ext>
            </a:extLst>
          </p:cNvPr>
          <p:cNvSpPr/>
          <p:nvPr/>
        </p:nvSpPr>
        <p:spPr>
          <a:xfrm>
            <a:off x="12441581" y="9389848"/>
            <a:ext cx="5039999" cy="3106951"/>
          </a:xfrm>
          <a:prstGeom prst="roundRect">
            <a:avLst>
              <a:gd name="adj" fmla="val 8491"/>
            </a:avLst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</a:p>
          <a:p>
            <a:r>
              <a:rPr lang="ru-RU" sz="2400" dirty="0">
                <a:solidFill>
                  <a:schemeClr val="bg1"/>
                </a:solidFill>
              </a:rPr>
              <a:t>формирует ответ 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с цитатами и ссылками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6" name="Google Shape;315;p61">
            <a:extLst>
              <a:ext uri="{FF2B5EF4-FFF2-40B4-BE49-F238E27FC236}">
                <a16:creationId xmlns:a16="http://schemas.microsoft.com/office/drawing/2014/main" id="{C8E722BC-C7B8-8661-D8ED-70B4EA093B70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14960271" y="8011338"/>
            <a:ext cx="1310" cy="137851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80" name="Google Shape;315;p61">
            <a:extLst>
              <a:ext uri="{FF2B5EF4-FFF2-40B4-BE49-F238E27FC236}">
                <a16:creationId xmlns:a16="http://schemas.microsoft.com/office/drawing/2014/main" id="{6880B129-AE89-6886-D52F-88BD3A629251}"/>
              </a:ext>
            </a:extLst>
          </p:cNvPr>
          <p:cNvCxnSpPr>
            <a:cxnSpLocks/>
            <a:stCxn id="15" idx="3"/>
            <a:endCxn id="28" idx="1"/>
          </p:cNvCxnSpPr>
          <p:nvPr/>
        </p:nvCxnSpPr>
        <p:spPr>
          <a:xfrm>
            <a:off x="11258340" y="6457863"/>
            <a:ext cx="1183242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86" name="Соединитель: уступ 85">
            <a:extLst>
              <a:ext uri="{FF2B5EF4-FFF2-40B4-BE49-F238E27FC236}">
                <a16:creationId xmlns:a16="http://schemas.microsoft.com/office/drawing/2014/main" id="{60069DCE-D524-3EA9-A200-955F01742033}"/>
              </a:ext>
            </a:extLst>
          </p:cNvPr>
          <p:cNvCxnSpPr>
            <a:cxnSpLocks/>
            <a:stCxn id="36" idx="3"/>
            <a:endCxn id="40" idx="2"/>
          </p:cNvCxnSpPr>
          <p:nvPr/>
        </p:nvCxnSpPr>
        <p:spPr>
          <a:xfrm flipV="1">
            <a:off x="17481580" y="8011338"/>
            <a:ext cx="3343245" cy="2931986"/>
          </a:xfrm>
          <a:prstGeom prst="bentConnector2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8024621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A3A81-B67D-F1AE-9A67-9629B253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7BC9EB6-986D-E9FA-F5C2-886B7093C7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888163" y="3369214"/>
            <a:ext cx="8800465" cy="9127586"/>
          </a:xfrm>
          <a:prstGeom prst="roundRect">
            <a:avLst>
              <a:gd name="adj" fmla="val 3175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5E731C-DCC0-C388-CD7B-67B6B653073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5106653" cy="954100"/>
          </a:xfrm>
        </p:spPr>
        <p:txBody>
          <a:bodyPr lIns="0" tIns="0" rIns="0" bIns="0">
            <a:noAutofit/>
          </a:bodyPr>
          <a:lstStyle/>
          <a:p>
            <a:r>
              <a:rPr lang="ru-RU" dirty="0"/>
              <a:t>Учет специфики источников в RAG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67D2B0-8207-A04C-B8E8-6652B51C80D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7" y="2008243"/>
            <a:ext cx="20596227" cy="585668"/>
          </a:xfrm>
        </p:spPr>
        <p:txBody>
          <a:bodyPr lIns="0" tIns="0" rIns="0" bIns="0"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Нейроюрист постепенно уходит от чата к системе специализированных агентов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0B64C94-1097-5231-1443-F4506FFC629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43192" y="5390541"/>
            <a:ext cx="13025357" cy="3640228"/>
          </a:xfrm>
        </p:spPr>
        <p:txBody>
          <a:bodyPr/>
          <a:lstStyle/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Иерархию источников: закон, подзаконный акт, позиция высших судов, рядовая практика, письмо ведомства, комментарий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Редакцию и дату применимости нормы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Отрасль права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Противоречивую судебную практику</a:t>
            </a:r>
          </a:p>
          <a:p>
            <a:pPr marL="457200" indent="-4572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Связь источника с фактическими обстоятельствами дела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D9FE5F62-C310-8B5A-1E15-6455EF72F3F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6584693" y="3938130"/>
            <a:ext cx="5756195" cy="3640228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ru-RU" dirty="0">
                <a:solidFill>
                  <a:schemeClr val="tx1"/>
                </a:solidFill>
              </a:rPr>
              <a:t>Ошибка юридического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RAG часто возникает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не в генерации текста,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а на этапе выбора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и ранжирования источников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491E712-C35D-84E0-E2A8-18803FA519E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043192" y="3938130"/>
            <a:ext cx="9693195" cy="677108"/>
          </a:xfrm>
        </p:spPr>
        <p:txBody>
          <a:bodyPr/>
          <a:lstStyle/>
          <a:p>
            <a:pPr lvl="0"/>
            <a:r>
              <a:rPr lang="ru-RU" noProof="0" dirty="0"/>
              <a:t>Что учитывает агентский поиск: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CEE2BB-7A73-606A-1D8B-E4335C05115A}"/>
              </a:ext>
            </a:extLst>
          </p:cNvPr>
          <p:cNvSpPr txBox="1"/>
          <p:nvPr/>
        </p:nvSpPr>
        <p:spPr>
          <a:xfrm>
            <a:off x="16548101" y="1280524"/>
            <a:ext cx="4064400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0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98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95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893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189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485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784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080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378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BD5DAA-DBD9-EBA8-606D-41777A98D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74975" y="7496330"/>
            <a:ext cx="6864740" cy="50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2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7FAE1-E658-088F-2249-B3E9C02CF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Красочность, фиолетовый, Сирень&#10;&#10;Автоматически созданное описание">
            <a:extLst>
              <a:ext uri="{FF2B5EF4-FFF2-40B4-BE49-F238E27FC236}">
                <a16:creationId xmlns:a16="http://schemas.microsoft.com/office/drawing/2014/main" id="{762EA690-0F98-5713-1891-B0F6E23F0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11" y="0"/>
            <a:ext cx="24382413" cy="1375007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4A4056-2817-D9CC-B877-88107ECFBFF1}"/>
              </a:ext>
            </a:extLst>
          </p:cNvPr>
          <p:cNvSpPr/>
          <p:nvPr/>
        </p:nvSpPr>
        <p:spPr>
          <a:xfrm>
            <a:off x="1435099" y="3352800"/>
            <a:ext cx="21512213" cy="9144000"/>
          </a:xfrm>
          <a:prstGeom prst="roundRect">
            <a:avLst>
              <a:gd name="adj" fmla="val 30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id="{DD1011A6-D384-D5D3-AF85-F8AB214B2B7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Агенты и </a:t>
            </a:r>
            <a:r>
              <a:rPr lang="ru-RU" dirty="0" err="1"/>
              <a:t>оркестрация</a:t>
            </a:r>
            <a:r>
              <a:rPr lang="ru-RU" dirty="0"/>
              <a:t> запроса</a:t>
            </a:r>
          </a:p>
          <a:p>
            <a:endParaRPr lang="ru-RU" dirty="0"/>
          </a:p>
        </p:txBody>
      </p:sp>
      <p:sp>
        <p:nvSpPr>
          <p:cNvPr id="47" name="Текст 46">
            <a:extLst>
              <a:ext uri="{FF2B5EF4-FFF2-40B4-BE49-F238E27FC236}">
                <a16:creationId xmlns:a16="http://schemas.microsoft.com/office/drawing/2014/main" id="{B60FCCE5-1AC1-9156-BCAD-958F95585D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3"/>
            <a:ext cx="11503027" cy="477050"/>
          </a:xfrm>
        </p:spPr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Нейроюрист</a:t>
            </a:r>
            <a:r>
              <a:rPr lang="ru-RU" dirty="0">
                <a:solidFill>
                  <a:schemeClr val="bg1"/>
                </a:solidFill>
              </a:rPr>
              <a:t> постепенно уходит от одного чата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 системе специализированных агентов</a:t>
            </a:r>
          </a:p>
        </p:txBody>
      </p:sp>
      <p:sp>
        <p:nvSpPr>
          <p:cNvPr id="48" name="Скругленный прямоугольник 32">
            <a:extLst>
              <a:ext uri="{FF2B5EF4-FFF2-40B4-BE49-F238E27FC236}">
                <a16:creationId xmlns:a16="http://schemas.microsoft.com/office/drawing/2014/main" id="{51A7224A-A5A8-BEB3-78FD-AC1B43D42D17}"/>
              </a:ext>
            </a:extLst>
          </p:cNvPr>
          <p:cNvSpPr/>
          <p:nvPr/>
        </p:nvSpPr>
        <p:spPr>
          <a:xfrm>
            <a:off x="2014129" y="4904388"/>
            <a:ext cx="3348000" cy="3106951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модель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переформулирует запрос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9" name="Текст 5">
            <a:extLst>
              <a:ext uri="{FF2B5EF4-FFF2-40B4-BE49-F238E27FC236}">
                <a16:creationId xmlns:a16="http://schemas.microsoft.com/office/drawing/2014/main" id="{4FC5960A-3802-27ED-B2ED-5F95B6B62283}"/>
              </a:ext>
            </a:extLst>
          </p:cNvPr>
          <p:cNvSpPr txBox="1">
            <a:spLocks/>
          </p:cNvSpPr>
          <p:nvPr/>
        </p:nvSpPr>
        <p:spPr>
          <a:xfrm>
            <a:off x="20199084" y="5256079"/>
            <a:ext cx="2719567" cy="639345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</p:txBody>
      </p:sp>
      <p:sp>
        <p:nvSpPr>
          <p:cNvPr id="63" name="Текст 5">
            <a:extLst>
              <a:ext uri="{FF2B5EF4-FFF2-40B4-BE49-F238E27FC236}">
                <a16:creationId xmlns:a16="http://schemas.microsoft.com/office/drawing/2014/main" id="{A7EF2338-4C5E-9D5C-E0D1-3AC023BD152D}"/>
              </a:ext>
            </a:extLst>
          </p:cNvPr>
          <p:cNvSpPr txBox="1">
            <a:spLocks/>
          </p:cNvSpPr>
          <p:nvPr/>
        </p:nvSpPr>
        <p:spPr>
          <a:xfrm>
            <a:off x="25298869" y="5256079"/>
            <a:ext cx="2719567" cy="67710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</p:txBody>
      </p:sp>
      <p:cxnSp>
        <p:nvCxnSpPr>
          <p:cNvPr id="66" name="Google Shape;315;p61">
            <a:extLst>
              <a:ext uri="{FF2B5EF4-FFF2-40B4-BE49-F238E27FC236}">
                <a16:creationId xmlns:a16="http://schemas.microsoft.com/office/drawing/2014/main" id="{9F63835E-40BC-9D37-1C2A-54310147F528}"/>
              </a:ext>
            </a:extLst>
          </p:cNvPr>
          <p:cNvCxnSpPr>
            <a:cxnSpLocks/>
            <a:stCxn id="48" idx="3"/>
            <a:endCxn id="154" idx="1"/>
          </p:cNvCxnSpPr>
          <p:nvPr/>
        </p:nvCxnSpPr>
        <p:spPr>
          <a:xfrm>
            <a:off x="5362129" y="6457864"/>
            <a:ext cx="918523" cy="0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72" name="Текст 2">
            <a:extLst>
              <a:ext uri="{FF2B5EF4-FFF2-40B4-BE49-F238E27FC236}">
                <a16:creationId xmlns:a16="http://schemas.microsoft.com/office/drawing/2014/main" id="{F4681DE1-2DFD-0BDE-6837-194BB46C63F4}"/>
              </a:ext>
            </a:extLst>
          </p:cNvPr>
          <p:cNvSpPr txBox="1">
            <a:spLocks/>
          </p:cNvSpPr>
          <p:nvPr/>
        </p:nvSpPr>
        <p:spPr>
          <a:xfrm>
            <a:off x="2020478" y="3837075"/>
            <a:ext cx="20596227" cy="55300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ru-RU" sz="3600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3" name="Текст 17">
            <a:extLst>
              <a:ext uri="{FF2B5EF4-FFF2-40B4-BE49-F238E27FC236}">
                <a16:creationId xmlns:a16="http://schemas.microsoft.com/office/drawing/2014/main" id="{A4AA0596-29BF-1AEB-52E5-A1BCC6D61A67}"/>
              </a:ext>
            </a:extLst>
          </p:cNvPr>
          <p:cNvSpPr txBox="1">
            <a:spLocks/>
          </p:cNvSpPr>
          <p:nvPr/>
        </p:nvSpPr>
        <p:spPr>
          <a:xfrm>
            <a:off x="2020479" y="3938130"/>
            <a:ext cx="9693195" cy="639345"/>
          </a:xfrm>
          <a:prstGeom prst="rect">
            <a:avLst/>
          </a:prstGeom>
        </p:spPr>
        <p:txBody>
          <a:bodyPr lIns="0" tIns="0" rIns="0" bIns="0"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Перспективная архитектура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55D9E3A-7C79-E67C-B7F5-0C5B20DE32F2}"/>
              </a:ext>
            </a:extLst>
          </p:cNvPr>
          <p:cNvSpPr txBox="1"/>
          <p:nvPr/>
        </p:nvSpPr>
        <p:spPr>
          <a:xfrm>
            <a:off x="16548101" y="1280524"/>
            <a:ext cx="4064400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0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98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95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893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189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485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784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080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378" algn="l" defTabSz="1828595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Текст 5">
            <a:extLst>
              <a:ext uri="{FF2B5EF4-FFF2-40B4-BE49-F238E27FC236}">
                <a16:creationId xmlns:a16="http://schemas.microsoft.com/office/drawing/2014/main" id="{956BD07D-2FB5-F455-F3DC-4E3D34971DA6}"/>
              </a:ext>
            </a:extLst>
          </p:cNvPr>
          <p:cNvSpPr txBox="1">
            <a:spLocks/>
          </p:cNvSpPr>
          <p:nvPr/>
        </p:nvSpPr>
        <p:spPr>
          <a:xfrm>
            <a:off x="20199084" y="8885525"/>
            <a:ext cx="2719567" cy="639345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/>
          </a:p>
        </p:txBody>
      </p:sp>
      <p:cxnSp>
        <p:nvCxnSpPr>
          <p:cNvPr id="88" name="Соединитель: уступ 87">
            <a:extLst>
              <a:ext uri="{FF2B5EF4-FFF2-40B4-BE49-F238E27FC236}">
                <a16:creationId xmlns:a16="http://schemas.microsoft.com/office/drawing/2014/main" id="{AA45E550-6CD2-6A0F-680D-9C9412B0929F}"/>
              </a:ext>
            </a:extLst>
          </p:cNvPr>
          <p:cNvCxnSpPr>
            <a:cxnSpLocks/>
            <a:stCxn id="154" idx="2"/>
            <a:endCxn id="162" idx="1"/>
          </p:cNvCxnSpPr>
          <p:nvPr/>
        </p:nvCxnSpPr>
        <p:spPr>
          <a:xfrm rot="16200000" flipH="1">
            <a:off x="8163339" y="7802652"/>
            <a:ext cx="2138871" cy="2556244"/>
          </a:xfrm>
          <a:prstGeom prst="bentConnector2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92" name="Соединитель: уступ 91">
            <a:extLst>
              <a:ext uri="{FF2B5EF4-FFF2-40B4-BE49-F238E27FC236}">
                <a16:creationId xmlns:a16="http://schemas.microsoft.com/office/drawing/2014/main" id="{7E1B1514-DF0A-B99C-745F-97107B2808AC}"/>
              </a:ext>
            </a:extLst>
          </p:cNvPr>
          <p:cNvCxnSpPr>
            <a:cxnSpLocks/>
            <a:stCxn id="158" idx="3"/>
            <a:endCxn id="169" idx="1"/>
          </p:cNvCxnSpPr>
          <p:nvPr/>
        </p:nvCxnSpPr>
        <p:spPr>
          <a:xfrm>
            <a:off x="13858896" y="6457864"/>
            <a:ext cx="900121" cy="1743208"/>
          </a:xfrm>
          <a:prstGeom prst="bentConnector3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95" name="Соединитель: уступ 94">
            <a:extLst>
              <a:ext uri="{FF2B5EF4-FFF2-40B4-BE49-F238E27FC236}">
                <a16:creationId xmlns:a16="http://schemas.microsoft.com/office/drawing/2014/main" id="{D05B9F92-5B81-CDF6-F3F0-8CE46237A428}"/>
              </a:ext>
            </a:extLst>
          </p:cNvPr>
          <p:cNvCxnSpPr>
            <a:cxnSpLocks/>
            <a:stCxn id="162" idx="3"/>
            <a:endCxn id="169" idx="1"/>
          </p:cNvCxnSpPr>
          <p:nvPr/>
        </p:nvCxnSpPr>
        <p:spPr>
          <a:xfrm flipV="1">
            <a:off x="13858896" y="8201072"/>
            <a:ext cx="900121" cy="1949138"/>
          </a:xfrm>
          <a:prstGeom prst="bentConnector3">
            <a:avLst>
              <a:gd name="adj1" fmla="val 50000"/>
            </a:avLst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113" name="Соединитель: уступ 112">
            <a:extLst>
              <a:ext uri="{FF2B5EF4-FFF2-40B4-BE49-F238E27FC236}">
                <a16:creationId xmlns:a16="http://schemas.microsoft.com/office/drawing/2014/main" id="{81E9D620-BBCD-2BE5-9284-7B4106481A2F}"/>
              </a:ext>
            </a:extLst>
          </p:cNvPr>
          <p:cNvCxnSpPr>
            <a:cxnSpLocks/>
            <a:stCxn id="169" idx="3"/>
            <a:endCxn id="187" idx="1"/>
          </p:cNvCxnSpPr>
          <p:nvPr/>
        </p:nvCxnSpPr>
        <p:spPr>
          <a:xfrm flipV="1">
            <a:off x="17797463" y="6186467"/>
            <a:ext cx="962521" cy="2014605"/>
          </a:xfrm>
          <a:prstGeom prst="bentConnector3">
            <a:avLst>
              <a:gd name="adj1" fmla="val 50000"/>
            </a:avLst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154" name="Скругленный прямоугольник 32">
            <a:extLst>
              <a:ext uri="{FF2B5EF4-FFF2-40B4-BE49-F238E27FC236}">
                <a16:creationId xmlns:a16="http://schemas.microsoft.com/office/drawing/2014/main" id="{031F22D0-DA31-1631-2FD8-51ADEEEDF252}"/>
              </a:ext>
            </a:extLst>
          </p:cNvPr>
          <p:cNvSpPr/>
          <p:nvPr/>
        </p:nvSpPr>
        <p:spPr>
          <a:xfrm>
            <a:off x="6280652" y="4904388"/>
            <a:ext cx="3348000" cy="3106951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Вторая модель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классифицирует отрасль и тип задачи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58" name="Скругленный прямоугольник 32">
            <a:extLst>
              <a:ext uri="{FF2B5EF4-FFF2-40B4-BE49-F238E27FC236}">
                <a16:creationId xmlns:a16="http://schemas.microsoft.com/office/drawing/2014/main" id="{A9E11BCE-B4BF-5967-A282-E7EABBD34B5F}"/>
              </a:ext>
            </a:extLst>
          </p:cNvPr>
          <p:cNvSpPr/>
          <p:nvPr/>
        </p:nvSpPr>
        <p:spPr>
          <a:xfrm>
            <a:off x="10510896" y="4904388"/>
            <a:ext cx="3348000" cy="3106951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Поисковый модуль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ищет источники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2" name="Скругленный прямоугольник 32">
            <a:extLst>
              <a:ext uri="{FF2B5EF4-FFF2-40B4-BE49-F238E27FC236}">
                <a16:creationId xmlns:a16="http://schemas.microsoft.com/office/drawing/2014/main" id="{4156B95A-7126-AD31-9670-4EC068DDE8F3}"/>
              </a:ext>
            </a:extLst>
          </p:cNvPr>
          <p:cNvSpPr/>
          <p:nvPr/>
        </p:nvSpPr>
        <p:spPr>
          <a:xfrm>
            <a:off x="10510896" y="8596734"/>
            <a:ext cx="3348000" cy="3106951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Отдельный модуль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генерирует документ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66" name="Прямая со стрелкой 165">
            <a:extLst>
              <a:ext uri="{FF2B5EF4-FFF2-40B4-BE49-F238E27FC236}">
                <a16:creationId xmlns:a16="http://schemas.microsoft.com/office/drawing/2014/main" id="{07A38C6B-E40E-F8BB-15D0-20E0ACC14749}"/>
              </a:ext>
            </a:extLst>
          </p:cNvPr>
          <p:cNvCxnSpPr>
            <a:cxnSpLocks/>
            <a:stCxn id="187" idx="2"/>
            <a:endCxn id="188" idx="0"/>
          </p:cNvCxnSpPr>
          <p:nvPr/>
        </p:nvCxnSpPr>
        <p:spPr>
          <a:xfrm>
            <a:off x="20550436" y="7468546"/>
            <a:ext cx="0" cy="1686087"/>
          </a:xfrm>
          <a:prstGeom prst="straightConnector1">
            <a:avLst/>
          </a:prstGeom>
          <a:solidFill>
            <a:srgbClr val="7E65FF"/>
          </a:solidFill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169" name="Скругленный прямоугольник 32">
            <a:extLst>
              <a:ext uri="{FF2B5EF4-FFF2-40B4-BE49-F238E27FC236}">
                <a16:creationId xmlns:a16="http://schemas.microsoft.com/office/drawing/2014/main" id="{04F5DC57-4CEF-BDB8-0714-9C21090428D5}"/>
              </a:ext>
            </a:extLst>
          </p:cNvPr>
          <p:cNvSpPr/>
          <p:nvPr/>
        </p:nvSpPr>
        <p:spPr>
          <a:xfrm>
            <a:off x="14759017" y="4904388"/>
            <a:ext cx="3038446" cy="6593368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Отдельные модули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распознают файлы, таблицы, изображения 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аудио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7" name="Скругленный прямоугольник 32">
            <a:extLst>
              <a:ext uri="{FF2B5EF4-FFF2-40B4-BE49-F238E27FC236}">
                <a16:creationId xmlns:a16="http://schemas.microsoft.com/office/drawing/2014/main" id="{D2CD1BE2-0D4E-9EE8-0818-F48E980CC522}"/>
              </a:ext>
            </a:extLst>
          </p:cNvPr>
          <p:cNvSpPr/>
          <p:nvPr/>
        </p:nvSpPr>
        <p:spPr>
          <a:xfrm>
            <a:off x="18759984" y="4904388"/>
            <a:ext cx="3580904" cy="2564158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модель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формирует ответ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8" name="Скругленный прямоугольник 32">
            <a:extLst>
              <a:ext uri="{FF2B5EF4-FFF2-40B4-BE49-F238E27FC236}">
                <a16:creationId xmlns:a16="http://schemas.microsoft.com/office/drawing/2014/main" id="{7E7E4F0D-0322-DEDA-F030-67A188F00E73}"/>
              </a:ext>
            </a:extLst>
          </p:cNvPr>
          <p:cNvSpPr/>
          <p:nvPr/>
        </p:nvSpPr>
        <p:spPr>
          <a:xfrm>
            <a:off x="18759984" y="9154633"/>
            <a:ext cx="3580904" cy="2580167"/>
          </a:xfrm>
          <a:prstGeom prst="roundRect">
            <a:avLst>
              <a:gd name="adj" fmla="val 8491"/>
            </a:avLst>
          </a:prstGeom>
          <a:solidFill>
            <a:srgbClr val="F0F0FF"/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Проверочные модули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оценивают цитаты, 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полноту и формат</a:t>
            </a:r>
          </a:p>
          <a:p>
            <a:pPr>
              <a:spcAft>
                <a:spcPts val="600"/>
              </a:spcAft>
            </a:pP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70764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id="{7F32FCEB-B29D-26F0-6F91-FB9D70FA7B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ru-RU" dirty="0"/>
              <a:t>Готовые команды в </a:t>
            </a:r>
            <a:r>
              <a:rPr lang="ru-RU" dirty="0" err="1"/>
              <a:t>Нейроюристе</a:t>
            </a:r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9A681CB-0CE5-259A-7E5B-7BA3F7E619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3"/>
            <a:ext cx="13917615" cy="459511"/>
          </a:xfrm>
        </p:spPr>
        <p:txBody>
          <a:bodyPr/>
          <a:lstStyle/>
          <a:p>
            <a:r>
              <a:rPr lang="ru-RU" dirty="0"/>
              <a:t>Когда нужно решить задачу, а не формулировать задание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6FB394BE-4E26-AB7C-79CF-F23043D9B5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2800" dirty="0"/>
              <a:t>Сравнение документов</a:t>
            </a:r>
          </a:p>
          <a:p>
            <a:endParaRPr lang="ru-RU" sz="2800" dirty="0"/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EE69DD2-21AD-1487-5233-5EABBDC293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ru-RU" sz="2800" dirty="0"/>
              <a:t>Анализ договора</a:t>
            </a:r>
          </a:p>
        </p:txBody>
      </p:sp>
      <p:sp>
        <p:nvSpPr>
          <p:cNvPr id="42" name="Текст 41">
            <a:extLst>
              <a:ext uri="{FF2B5EF4-FFF2-40B4-BE49-F238E27FC236}">
                <a16:creationId xmlns:a16="http://schemas.microsoft.com/office/drawing/2014/main" id="{2B6123B4-6135-3E3E-C800-C94A5B1BF1D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13061" y="6625820"/>
            <a:ext cx="2759368" cy="975701"/>
          </a:xfrm>
        </p:spPr>
        <p:txBody>
          <a:bodyPr/>
          <a:lstStyle/>
          <a:p>
            <a:r>
              <a:rPr lang="ru-RU" sz="2800" dirty="0"/>
              <a:t>Расшифровка записей встреч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id="{75FB13B1-7D3A-A1E0-947B-FD00131EC2C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745003" y="6625820"/>
            <a:ext cx="2759368" cy="975701"/>
          </a:xfrm>
        </p:spPr>
        <p:txBody>
          <a:bodyPr/>
          <a:lstStyle/>
          <a:p>
            <a:r>
              <a:rPr lang="ru-RU" sz="2800" dirty="0"/>
              <a:t>Ответ </a:t>
            </a:r>
            <a:br>
              <a:rPr lang="ru-RU" sz="2800" dirty="0"/>
            </a:br>
            <a:r>
              <a:rPr lang="ru-RU" sz="2800" dirty="0"/>
              <a:t>на претензию</a:t>
            </a:r>
          </a:p>
          <a:p>
            <a:endParaRPr lang="ru-RU" sz="2800" dirty="0"/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1CEB793E-EC1C-3E04-BC40-D8C65B51453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ru-RU" sz="2800" dirty="0"/>
              <a:t>Подбор судебной практики</a:t>
            </a:r>
          </a:p>
        </p:txBody>
      </p:sp>
      <p:sp>
        <p:nvSpPr>
          <p:cNvPr id="60" name="Текст 59">
            <a:extLst>
              <a:ext uri="{FF2B5EF4-FFF2-40B4-BE49-F238E27FC236}">
                <a16:creationId xmlns:a16="http://schemas.microsoft.com/office/drawing/2014/main" id="{C3C6D0DB-8C5E-6E2A-E7DD-A55A8272FF7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ru-RU" sz="2800" dirty="0"/>
              <a:t>Проверка рекламных материалов</a:t>
            </a:r>
          </a:p>
        </p:txBody>
      </p:sp>
      <p:sp>
        <p:nvSpPr>
          <p:cNvPr id="61" name="Текст 60">
            <a:extLst>
              <a:ext uri="{FF2B5EF4-FFF2-40B4-BE49-F238E27FC236}">
                <a16:creationId xmlns:a16="http://schemas.microsoft.com/office/drawing/2014/main" id="{DA70B007-CDA0-494E-8623-CE937FB61B9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849176" y="10577344"/>
            <a:ext cx="2918087" cy="975701"/>
          </a:xfrm>
        </p:spPr>
        <p:txBody>
          <a:bodyPr/>
          <a:lstStyle/>
          <a:p>
            <a:r>
              <a:rPr lang="ru-RU" sz="2800" dirty="0"/>
              <a:t>Перевод </a:t>
            </a:r>
            <a:br>
              <a:rPr lang="ru-RU" sz="2800" dirty="0"/>
            </a:br>
            <a:r>
              <a:rPr lang="ru-RU" sz="2800" dirty="0"/>
              <a:t>с юридического</a:t>
            </a:r>
          </a:p>
        </p:txBody>
      </p:sp>
      <p:sp>
        <p:nvSpPr>
          <p:cNvPr id="62" name="Текст 61">
            <a:extLst>
              <a:ext uri="{FF2B5EF4-FFF2-40B4-BE49-F238E27FC236}">
                <a16:creationId xmlns:a16="http://schemas.microsoft.com/office/drawing/2014/main" id="{FC5EE350-7AB9-9710-F52E-24B5DA5E27B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81119" y="10577344"/>
            <a:ext cx="2618306" cy="975701"/>
          </a:xfrm>
        </p:spPr>
        <p:txBody>
          <a:bodyPr/>
          <a:lstStyle/>
          <a:p>
            <a:r>
              <a:rPr lang="ru-RU" sz="2800" dirty="0"/>
              <a:t>Перевод </a:t>
            </a:r>
            <a:br>
              <a:rPr lang="ru-RU" sz="2800" dirty="0"/>
            </a:br>
            <a:r>
              <a:rPr lang="ru-RU" sz="2800" dirty="0"/>
              <a:t>с иностранного языка</a:t>
            </a:r>
          </a:p>
        </p:txBody>
      </p:sp>
      <p:sp>
        <p:nvSpPr>
          <p:cNvPr id="63" name="Текст 62">
            <a:extLst>
              <a:ext uri="{FF2B5EF4-FFF2-40B4-BE49-F238E27FC236}">
                <a16:creationId xmlns:a16="http://schemas.microsoft.com/office/drawing/2014/main" id="{7B774933-2F46-E67D-70BC-6CA821BBAD8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ru-RU" sz="2800" dirty="0"/>
              <a:t>Дизайн юридических документов</a:t>
            </a:r>
          </a:p>
        </p:txBody>
      </p:sp>
      <p:sp>
        <p:nvSpPr>
          <p:cNvPr id="64" name="Текст 63">
            <a:extLst>
              <a:ext uri="{FF2B5EF4-FFF2-40B4-BE49-F238E27FC236}">
                <a16:creationId xmlns:a16="http://schemas.microsoft.com/office/drawing/2014/main" id="{2CEAE1EE-6274-CE30-D217-452581E80D3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ru-RU" sz="2800" dirty="0"/>
              <a:t>Перевод на юридический</a:t>
            </a:r>
          </a:p>
        </p:txBody>
      </p:sp>
      <p:sp>
        <p:nvSpPr>
          <p:cNvPr id="65" name="Текст 64">
            <a:extLst>
              <a:ext uri="{FF2B5EF4-FFF2-40B4-BE49-F238E27FC236}">
                <a16:creationId xmlns:a16="http://schemas.microsoft.com/office/drawing/2014/main" id="{8BFFF3D0-A091-E77B-F073-AFA5D22A484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ru-RU" sz="2800" dirty="0"/>
              <a:t>Стилизация текста</a:t>
            </a:r>
          </a:p>
        </p:txBody>
      </p:sp>
      <p:sp>
        <p:nvSpPr>
          <p:cNvPr id="66" name="Текст 65">
            <a:extLst>
              <a:ext uri="{FF2B5EF4-FFF2-40B4-BE49-F238E27FC236}">
                <a16:creationId xmlns:a16="http://schemas.microsoft.com/office/drawing/2014/main" id="{BD2B0A8D-0566-F877-70A8-CD54160CD3C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6376944" y="10577344"/>
            <a:ext cx="2524349" cy="975701"/>
          </a:xfrm>
        </p:spPr>
        <p:txBody>
          <a:bodyPr/>
          <a:lstStyle/>
          <a:p>
            <a:r>
              <a:rPr lang="ru-RU" sz="2800" dirty="0"/>
              <a:t>Проверка правописания</a:t>
            </a:r>
          </a:p>
        </p:txBody>
      </p:sp>
      <p:sp>
        <p:nvSpPr>
          <p:cNvPr id="50" name="Текст 28">
            <a:extLst>
              <a:ext uri="{FF2B5EF4-FFF2-40B4-BE49-F238E27FC236}">
                <a16:creationId xmlns:a16="http://schemas.microsoft.com/office/drawing/2014/main" id="{4F1DB11B-312C-4D19-95B8-8EB7E8220A7F}"/>
              </a:ext>
            </a:extLst>
          </p:cNvPr>
          <p:cNvSpPr txBox="1">
            <a:spLocks/>
          </p:cNvSpPr>
          <p:nvPr/>
        </p:nvSpPr>
        <p:spPr>
          <a:xfrm>
            <a:off x="20219988" y="12740299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1" name="Текст 41">
            <a:extLst>
              <a:ext uri="{FF2B5EF4-FFF2-40B4-BE49-F238E27FC236}">
                <a16:creationId xmlns:a16="http://schemas.microsoft.com/office/drawing/2014/main" id="{B481C4F4-73E7-E92F-7AAC-F122213D6C2B}"/>
              </a:ext>
            </a:extLst>
          </p:cNvPr>
          <p:cNvSpPr txBox="1">
            <a:spLocks/>
          </p:cNvSpPr>
          <p:nvPr/>
        </p:nvSpPr>
        <p:spPr>
          <a:xfrm>
            <a:off x="10760511" y="12740299"/>
            <a:ext cx="3077358" cy="975701"/>
          </a:xfrm>
          <a:prstGeom prst="rect">
            <a:avLst/>
          </a:prstGeom>
        </p:spPr>
        <p:txBody>
          <a:bodyPr lIns="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2" name="Текст 42">
            <a:extLst>
              <a:ext uri="{FF2B5EF4-FFF2-40B4-BE49-F238E27FC236}">
                <a16:creationId xmlns:a16="http://schemas.microsoft.com/office/drawing/2014/main" id="{5FBBFFEA-FDC1-B7F3-AB74-E34A43370F63}"/>
              </a:ext>
            </a:extLst>
          </p:cNvPr>
          <p:cNvSpPr txBox="1">
            <a:spLocks/>
          </p:cNvSpPr>
          <p:nvPr/>
        </p:nvSpPr>
        <p:spPr>
          <a:xfrm>
            <a:off x="12936687" y="12740299"/>
            <a:ext cx="2376000" cy="975701"/>
          </a:xfrm>
          <a:prstGeom prst="rect">
            <a:avLst/>
          </a:prstGeom>
        </p:spPr>
        <p:txBody>
          <a:bodyPr lIns="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68" name="Speaker_max" descr="preencoded.png">
            <a:extLst>
              <a:ext uri="{FF2B5EF4-FFF2-40B4-BE49-F238E27FC236}">
                <a16:creationId xmlns:a16="http://schemas.microsoft.com/office/drawing/2014/main" id="{74DA6B60-2C71-8407-8924-AF125CCEE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295191" y="5216400"/>
            <a:ext cx="540000" cy="540000"/>
          </a:xfrm>
          <a:prstGeom prst="rect">
            <a:avLst/>
          </a:prstGeom>
        </p:spPr>
      </p:pic>
      <p:pic>
        <p:nvPicPr>
          <p:cNvPr id="70" name="M" descr="preencoded.png">
            <a:extLst>
              <a:ext uri="{FF2B5EF4-FFF2-40B4-BE49-F238E27FC236}">
                <a16:creationId xmlns:a16="http://schemas.microsoft.com/office/drawing/2014/main" id="{E34EA693-1FEF-6BFB-87EB-5D26A9A14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406514" y="5216400"/>
            <a:ext cx="540000" cy="540000"/>
          </a:xfrm>
          <a:prstGeom prst="rect">
            <a:avLst/>
          </a:prstGeom>
        </p:spPr>
      </p:pic>
      <p:pic>
        <p:nvPicPr>
          <p:cNvPr id="72" name="M" descr="preencoded.png">
            <a:extLst>
              <a:ext uri="{FF2B5EF4-FFF2-40B4-BE49-F238E27FC236}">
                <a16:creationId xmlns:a16="http://schemas.microsoft.com/office/drawing/2014/main" id="{EEB611D8-2A67-379E-4B44-198F40588C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36073" y="5216400"/>
            <a:ext cx="540000" cy="540000"/>
          </a:xfrm>
          <a:prstGeom prst="rect">
            <a:avLst/>
          </a:prstGeom>
        </p:spPr>
      </p:pic>
      <p:pic>
        <p:nvPicPr>
          <p:cNvPr id="74" name="M" descr="preencoded.png">
            <a:extLst>
              <a:ext uri="{FF2B5EF4-FFF2-40B4-BE49-F238E27FC236}">
                <a16:creationId xmlns:a16="http://schemas.microsoft.com/office/drawing/2014/main" id="{FE28582E-D0BE-0E3F-7437-F927364CF4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776955" y="5216400"/>
            <a:ext cx="540000" cy="540000"/>
          </a:xfrm>
          <a:prstGeom prst="rect">
            <a:avLst/>
          </a:prstGeom>
        </p:spPr>
      </p:pic>
      <p:pic>
        <p:nvPicPr>
          <p:cNvPr id="76" name="M" descr="preencoded.png">
            <a:extLst>
              <a:ext uri="{FF2B5EF4-FFF2-40B4-BE49-F238E27FC236}">
                <a16:creationId xmlns:a16="http://schemas.microsoft.com/office/drawing/2014/main" id="{1E92BBD3-8F39-8A30-D8B5-61F4D73A6B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803886" y="9141354"/>
            <a:ext cx="540000" cy="540000"/>
          </a:xfrm>
          <a:prstGeom prst="rect">
            <a:avLst/>
          </a:prstGeom>
        </p:spPr>
      </p:pic>
      <p:pic>
        <p:nvPicPr>
          <p:cNvPr id="78" name="M" descr="preencoded.png">
            <a:extLst>
              <a:ext uri="{FF2B5EF4-FFF2-40B4-BE49-F238E27FC236}">
                <a16:creationId xmlns:a16="http://schemas.microsoft.com/office/drawing/2014/main" id="{DF4E4AED-808B-FCA9-94B4-CF79F756C4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9924749" y="9141354"/>
            <a:ext cx="540000" cy="540000"/>
          </a:xfrm>
          <a:prstGeom prst="rect">
            <a:avLst/>
          </a:prstGeom>
        </p:spPr>
      </p:pic>
      <p:pic>
        <p:nvPicPr>
          <p:cNvPr id="80" name="M" descr="preencoded.png">
            <a:extLst>
              <a:ext uri="{FF2B5EF4-FFF2-40B4-BE49-F238E27FC236}">
                <a16:creationId xmlns:a16="http://schemas.microsoft.com/office/drawing/2014/main" id="{E75E91E1-C0E9-4AA8-C936-7C9DAD05F1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2676405" y="9141354"/>
            <a:ext cx="540000" cy="540000"/>
          </a:xfrm>
          <a:prstGeom prst="rect">
            <a:avLst/>
          </a:prstGeom>
        </p:spPr>
      </p:pic>
      <p:pic>
        <p:nvPicPr>
          <p:cNvPr id="82" name="M" descr="preencoded.png">
            <a:extLst>
              <a:ext uri="{FF2B5EF4-FFF2-40B4-BE49-F238E27FC236}">
                <a16:creationId xmlns:a16="http://schemas.microsoft.com/office/drawing/2014/main" id="{306AD8F3-D6B3-EC50-B4C4-249763906C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2665632" y="5216400"/>
            <a:ext cx="540000" cy="540000"/>
          </a:xfrm>
          <a:prstGeom prst="rect">
            <a:avLst/>
          </a:prstGeom>
        </p:spPr>
      </p:pic>
      <p:pic>
        <p:nvPicPr>
          <p:cNvPr id="84" name="M" descr="preencoded.png">
            <a:extLst>
              <a:ext uri="{FF2B5EF4-FFF2-40B4-BE49-F238E27FC236}">
                <a16:creationId xmlns:a16="http://schemas.microsoft.com/office/drawing/2014/main" id="{D590B95C-B8AC-D40B-E526-F8BBD829B9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5428059" y="9141354"/>
            <a:ext cx="540000" cy="540000"/>
          </a:xfrm>
          <a:prstGeom prst="rect">
            <a:avLst/>
          </a:prstGeom>
        </p:spPr>
      </p:pic>
      <p:pic>
        <p:nvPicPr>
          <p:cNvPr id="86" name="M" descr="preencoded.png">
            <a:extLst>
              <a:ext uri="{FF2B5EF4-FFF2-40B4-BE49-F238E27FC236}">
                <a16:creationId xmlns:a16="http://schemas.microsoft.com/office/drawing/2014/main" id="{DBA32B09-75AB-42BF-4E64-8E2271FA96E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9924749" y="5216400"/>
            <a:ext cx="540000" cy="540000"/>
          </a:xfrm>
          <a:prstGeom prst="rect">
            <a:avLst/>
          </a:prstGeom>
        </p:spPr>
      </p:pic>
      <p:pic>
        <p:nvPicPr>
          <p:cNvPr id="88" name="M" descr="preencoded.png">
            <a:extLst>
              <a:ext uri="{FF2B5EF4-FFF2-40B4-BE49-F238E27FC236}">
                <a16:creationId xmlns:a16="http://schemas.microsoft.com/office/drawing/2014/main" id="{22312D8B-FE48-BF85-55A4-A82287ECD73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9052232" y="9141354"/>
            <a:ext cx="540000" cy="540000"/>
          </a:xfrm>
          <a:prstGeom prst="rect">
            <a:avLst/>
          </a:prstGeom>
        </p:spPr>
      </p:pic>
      <p:pic>
        <p:nvPicPr>
          <p:cNvPr id="90" name="Text_rec" descr="preencoded.png">
            <a:extLst>
              <a:ext uri="{FF2B5EF4-FFF2-40B4-BE49-F238E27FC236}">
                <a16:creationId xmlns:a16="http://schemas.microsoft.com/office/drawing/2014/main" id="{483C2F48-C66A-129D-38D3-7FE9C608A73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6300578" y="914135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89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093C623F-E099-FEDD-37B2-458597E7CC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1503027" cy="954100"/>
          </a:xfrm>
        </p:spPr>
        <p:txBody>
          <a:bodyPr lIns="0" tIns="0" rIns="0" bIns="0">
            <a:noAutofit/>
          </a:bodyPr>
          <a:lstStyle/>
          <a:p>
            <a:r>
              <a:rPr lang="ru-RU" dirty="0"/>
              <a:t>Отраслевая специализация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A07563F8-3160-7E46-9EBF-00AC157B4BF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043193" y="3938130"/>
            <a:ext cx="9389982" cy="67710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noProof="0" dirty="0"/>
              <a:t>Нейроюрист поддерживает тринадцать отраслей</a:t>
            </a:r>
            <a:br>
              <a:rPr lang="ru-RU" noProof="0" dirty="0"/>
            </a:br>
            <a:r>
              <a:rPr lang="ru-RU" noProof="0" dirty="0"/>
              <a:t> российского права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F399E853-E4A0-317F-296F-64A89DFDA1E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2950907" y="4894172"/>
            <a:ext cx="8783557" cy="1477328"/>
          </a:xfrm>
        </p:spPr>
        <p:txBody>
          <a:bodyPr/>
          <a:lstStyle/>
          <a:p>
            <a:r>
              <a:rPr lang="ru-RU" dirty="0"/>
              <a:t>Разные отрасли используют разные источники. Единая «юридическая модель вообще» хуже, чем модель и RAG, настроенные на конкретный правовой домен. Поэтому приходится есть слона по частям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259C17F-9E6A-9C00-4315-A3021F7DA17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2950906" y="3938130"/>
            <a:ext cx="7572293" cy="67710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noProof="0" dirty="0"/>
              <a:t>Почему не все отрасли?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DC5F5CB-6F99-2E99-5159-CF43A52BF820}"/>
              </a:ext>
            </a:extLst>
          </p:cNvPr>
          <p:cNvSpPr/>
          <p:nvPr/>
        </p:nvSpPr>
        <p:spPr>
          <a:xfrm>
            <a:off x="2039937" y="6407230"/>
            <a:ext cx="2237423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Трудовое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DE441D7-D962-169C-7C5E-E471A41F831E}"/>
              </a:ext>
            </a:extLst>
          </p:cNvPr>
          <p:cNvSpPr/>
          <p:nvPr/>
        </p:nvSpPr>
        <p:spPr>
          <a:xfrm>
            <a:off x="4464050" y="6407230"/>
            <a:ext cx="3938588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Обязательственное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0DD3B08-44C1-6FDB-8DEF-5C9335A56A0A}"/>
              </a:ext>
            </a:extLst>
          </p:cNvPr>
          <p:cNvSpPr/>
          <p:nvPr/>
        </p:nvSpPr>
        <p:spPr>
          <a:xfrm>
            <a:off x="2039937" y="7228933"/>
            <a:ext cx="3636963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Информационное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0866A21-9D69-D19A-3B4A-16FC3368904D}"/>
              </a:ext>
            </a:extLst>
          </p:cNvPr>
          <p:cNvSpPr/>
          <p:nvPr/>
        </p:nvSpPr>
        <p:spPr>
          <a:xfrm>
            <a:off x="5860733" y="7228933"/>
            <a:ext cx="3148330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Корпоративное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1C5211AC-6073-164D-3785-864A4058B7D4}"/>
              </a:ext>
            </a:extLst>
          </p:cNvPr>
          <p:cNvSpPr/>
          <p:nvPr/>
        </p:nvSpPr>
        <p:spPr>
          <a:xfrm>
            <a:off x="2039938" y="8050636"/>
            <a:ext cx="2424112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Рекламное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5605547-50B6-2DB3-BDAE-E887D9F50C50}"/>
              </a:ext>
            </a:extLst>
          </p:cNvPr>
          <p:cNvSpPr/>
          <p:nvPr/>
        </p:nvSpPr>
        <p:spPr>
          <a:xfrm>
            <a:off x="4678204" y="8050636"/>
            <a:ext cx="6451759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Интеллектуальная собственность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4FD4728-A3E7-FAC8-CC55-A2B7FB81213A}"/>
              </a:ext>
            </a:extLst>
          </p:cNvPr>
          <p:cNvSpPr/>
          <p:nvPr/>
        </p:nvSpPr>
        <p:spPr>
          <a:xfrm>
            <a:off x="2039938" y="8872339"/>
            <a:ext cx="5454650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Защита прав потребителей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B7A76F8-B24E-A2E9-17B4-3DC73339AF01}"/>
              </a:ext>
            </a:extLst>
          </p:cNvPr>
          <p:cNvSpPr/>
          <p:nvPr/>
        </p:nvSpPr>
        <p:spPr>
          <a:xfrm>
            <a:off x="2039938" y="9694043"/>
            <a:ext cx="6667500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Гражданский и арбитражный процесс 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6EA6E1F8-741A-BC8D-E2E0-8F3B26213589}"/>
              </a:ext>
            </a:extLst>
          </p:cNvPr>
          <p:cNvSpPr/>
          <p:nvPr/>
        </p:nvSpPr>
        <p:spPr>
          <a:xfrm>
            <a:off x="8892540" y="9694043"/>
            <a:ext cx="2237423" cy="657026"/>
          </a:xfrm>
          <a:prstGeom prst="roundRect">
            <a:avLst>
              <a:gd name="adj" fmla="val 50000"/>
            </a:avLst>
          </a:prstGeom>
          <a:solidFill>
            <a:srgbClr val="F0F0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" rtlCol="0" anchor="ctr">
            <a:sp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другие</a:t>
            </a:r>
          </a:p>
        </p:txBody>
      </p:sp>
    </p:spTree>
    <p:extLst>
      <p:ext uri="{BB962C8B-B14F-4D97-AF65-F5344CB8AC3E}">
        <p14:creationId xmlns:p14="http://schemas.microsoft.com/office/powerpoint/2010/main" val="1697041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CB704-7C20-1721-B916-19291C0F9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24E0E-7F16-CB36-0A64-D4E78DBBE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587" y="6267069"/>
            <a:ext cx="17267238" cy="1181862"/>
          </a:xfrm>
        </p:spPr>
        <p:txBody>
          <a:bodyPr lIns="0" tIns="0" rIns="0" bIns="0">
            <a:spAutoFit/>
          </a:bodyPr>
          <a:lstStyle/>
          <a:p>
            <a:pPr algn="ctr"/>
            <a:r>
              <a:rPr lang="ru-RU" dirty="0"/>
              <a:t>Кейсы использования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3FA8CE-4D44-A072-E330-CC811FF45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8474" y="1020140"/>
            <a:ext cx="4825464" cy="64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040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F350192-9DCE-3E43-C9E4-2F93C5FAB3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236" y="3048000"/>
            <a:ext cx="22880783" cy="1036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3AD699B1-346F-C0DD-6603-754D209B791D}"/>
              </a:ext>
            </a:extLst>
          </p:cNvPr>
          <p:cNvSpPr/>
          <p:nvPr/>
        </p:nvSpPr>
        <p:spPr>
          <a:xfrm>
            <a:off x="1435099" y="3664634"/>
            <a:ext cx="12420601" cy="8839200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76610372-F4A8-03E0-3E8A-3E423DEF1680}"/>
              </a:ext>
            </a:extLst>
          </p:cNvPr>
          <p:cNvSpPr/>
          <p:nvPr/>
        </p:nvSpPr>
        <p:spPr>
          <a:xfrm>
            <a:off x="14172565" y="3674014"/>
            <a:ext cx="878998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037A8808-F394-0634-B18B-67800EECC20D}"/>
              </a:ext>
            </a:extLst>
          </p:cNvPr>
          <p:cNvSpPr/>
          <p:nvPr/>
        </p:nvSpPr>
        <p:spPr>
          <a:xfrm>
            <a:off x="14157326" y="8229600"/>
            <a:ext cx="8789988" cy="4274234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D2978-B227-14F4-6DD2-ECBF83D79C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6960852" cy="954100"/>
          </a:xfrm>
        </p:spPr>
        <p:txBody>
          <a:bodyPr/>
          <a:lstStyle/>
          <a:p>
            <a:r>
              <a:rPr lang="ru-RU" dirty="0"/>
              <a:t>Сценарий 1: юридическое исследование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C02F30-F89F-2515-44BD-A32AA184CEB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3"/>
            <a:ext cx="14530390" cy="85390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Типовой сценарий: юрист формулирует вопрос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естественном языке и получает первичную справку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1CCFC86-5AA2-E595-3AA5-09121384276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20126" y="5389079"/>
            <a:ext cx="10114862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Сделай справку по регулированию сервиса рассрочки между разными продавцами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7B9A0EF-9323-64CC-09DF-70D1962F38E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120126" y="7148909"/>
            <a:ext cx="9221099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Какие сотрудники вправе брать ежегодный отпуск в удобные им даты?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BEE441B-3793-915F-83E6-7BD1C65D332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120126" y="8908739"/>
            <a:ext cx="11812508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Какие требования есть к рекламе стимулирующей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акции в мобильном приложении?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8BBA582-62C4-6823-A8E1-20F94C1CF1EB}"/>
              </a:ext>
            </a:extLst>
          </p:cNvPr>
          <p:cNvSpPr/>
          <p:nvPr/>
        </p:nvSpPr>
        <p:spPr>
          <a:xfrm>
            <a:off x="2072313" y="5364809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3BE822F-E0C0-3A9D-6D72-CFFAAFA7CE1E}"/>
              </a:ext>
            </a:extLst>
          </p:cNvPr>
          <p:cNvSpPr/>
          <p:nvPr/>
        </p:nvSpPr>
        <p:spPr>
          <a:xfrm>
            <a:off x="2072313" y="7136774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4C636A6-B48B-2F79-3F59-A77E96244525}"/>
              </a:ext>
            </a:extLst>
          </p:cNvPr>
          <p:cNvSpPr/>
          <p:nvPr/>
        </p:nvSpPr>
        <p:spPr>
          <a:xfrm>
            <a:off x="2072313" y="8908739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65617AE-D67F-AF21-A2F1-045F0A93DE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778990" y="4267200"/>
            <a:ext cx="4064400" cy="1769715"/>
          </a:xfrm>
        </p:spPr>
        <p:txBody>
          <a:bodyPr/>
          <a:lstStyle/>
          <a:p>
            <a:r>
              <a:rPr lang="ru-RU" sz="3600" dirty="0"/>
              <a:t>Результат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B8440B07-DC3C-9154-3646-8376DC0CE63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4778990" y="5046836"/>
            <a:ext cx="7531110" cy="99007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Список применимых НПА, ключевые требования, ограничения, ссылки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источники и первоначальная структура ответа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24A4A52-E242-C5B6-6E95-5671027E01B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4778990" y="8830957"/>
            <a:ext cx="4064400" cy="1769715"/>
          </a:xfrm>
        </p:spPr>
        <p:txBody>
          <a:bodyPr/>
          <a:lstStyle/>
          <a:p>
            <a:r>
              <a:rPr lang="ru-RU" sz="3600" dirty="0"/>
              <a:t>Роль юриста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2E342C5E-C89D-00C8-F170-F7C0538A472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4778990" y="9610593"/>
            <a:ext cx="7531110" cy="99007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Проверить полноту поиска, применимость источников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добавить бизнес-контекст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C3FCAC58-237B-2A4E-FCEF-5DDBF17881E2}"/>
              </a:ext>
            </a:extLst>
          </p:cNvPr>
          <p:cNvSpPr txBox="1">
            <a:spLocks/>
          </p:cNvSpPr>
          <p:nvPr/>
        </p:nvSpPr>
        <p:spPr>
          <a:xfrm>
            <a:off x="2072312" y="4267200"/>
            <a:ext cx="7543175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Примеры запросов</a:t>
            </a:r>
          </a:p>
        </p:txBody>
      </p:sp>
    </p:spTree>
    <p:extLst>
      <p:ext uri="{BB962C8B-B14F-4D97-AF65-F5344CB8AC3E}">
        <p14:creationId xmlns:p14="http://schemas.microsoft.com/office/powerpoint/2010/main" val="1662187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FE1AA-AFD9-C64D-D1D1-88B49AD23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D695D4D-965D-58CC-C150-4A0606A6E9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4638" y="3048000"/>
            <a:ext cx="23250381" cy="1036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21EAFDBF-0288-FDCE-7BFD-3BB05430B700}"/>
              </a:ext>
            </a:extLst>
          </p:cNvPr>
          <p:cNvSpPr/>
          <p:nvPr/>
        </p:nvSpPr>
        <p:spPr>
          <a:xfrm>
            <a:off x="1435099" y="3641186"/>
            <a:ext cx="12420601" cy="8846234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628EEA4-B17E-694D-7060-E02F9047F607}"/>
              </a:ext>
            </a:extLst>
          </p:cNvPr>
          <p:cNvSpPr/>
          <p:nvPr/>
        </p:nvSpPr>
        <p:spPr>
          <a:xfrm>
            <a:off x="14172565" y="3657600"/>
            <a:ext cx="8789988" cy="4274234"/>
          </a:xfrm>
          <a:prstGeom prst="roundRect">
            <a:avLst>
              <a:gd name="adj" fmla="val 683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74D6193A-F417-7E33-7DE6-7E5D3BA0B395}"/>
              </a:ext>
            </a:extLst>
          </p:cNvPr>
          <p:cNvSpPr/>
          <p:nvPr/>
        </p:nvSpPr>
        <p:spPr>
          <a:xfrm>
            <a:off x="14157326" y="8213186"/>
            <a:ext cx="8789988" cy="4274234"/>
          </a:xfrm>
          <a:prstGeom prst="roundRect">
            <a:avLst>
              <a:gd name="adj" fmla="val 6389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2C3B1-B0B8-915C-596F-E45D4E824B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6960852" cy="954100"/>
          </a:xfrm>
        </p:spPr>
        <p:txBody>
          <a:bodyPr/>
          <a:lstStyle/>
          <a:p>
            <a:r>
              <a:rPr lang="ru-RU" dirty="0"/>
              <a:t>Сценарий 2: самопроверка, быстрый поиск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C49BDF-0A43-FAE2-DB6B-CF887E7B65E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3"/>
            <a:ext cx="17719388" cy="55898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Это сценарий не для «получить окончательное заключение»,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 для ускорения проверки собственной гипотезы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538A8441-CE36-0CB2-5360-E0CB06815CD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20126" y="5372665"/>
            <a:ext cx="10114862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Влияет ли отпуск за свой счет на срок привлечения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 дисциплинарной ответственности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8D8DB2D4-01D9-1FF7-6CB1-F7BDEAB15F9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120126" y="7132495"/>
            <a:ext cx="9221099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Можно ли отказать работнику в донорских выходных на выбранные даты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95AEF69C-2AC1-F288-0958-9818989AF95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120126" y="8892325"/>
            <a:ext cx="11812508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Нужен ли приказ по форме Т-5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при переводе сотрудника на другую должность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77F6114-3A37-5273-02A2-2E9915EBECE7}"/>
              </a:ext>
            </a:extLst>
          </p:cNvPr>
          <p:cNvSpPr/>
          <p:nvPr/>
        </p:nvSpPr>
        <p:spPr>
          <a:xfrm>
            <a:off x="2072313" y="5348395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F09C12E-4B81-BE12-210C-5ABFD334CA09}"/>
              </a:ext>
            </a:extLst>
          </p:cNvPr>
          <p:cNvSpPr/>
          <p:nvPr/>
        </p:nvSpPr>
        <p:spPr>
          <a:xfrm>
            <a:off x="2072313" y="7120360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06EB4B0-325C-6B10-30EB-4C5356155D69}"/>
              </a:ext>
            </a:extLst>
          </p:cNvPr>
          <p:cNvSpPr/>
          <p:nvPr/>
        </p:nvSpPr>
        <p:spPr>
          <a:xfrm>
            <a:off x="2072313" y="8892325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EF8E1CE-CBA3-1AC3-0B33-337394077AB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778990" y="4250786"/>
            <a:ext cx="4064400" cy="1769715"/>
          </a:xfrm>
        </p:spPr>
        <p:txBody>
          <a:bodyPr/>
          <a:lstStyle/>
          <a:p>
            <a:r>
              <a:rPr lang="ru-RU" sz="3600" dirty="0"/>
              <a:t>Ценность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3B0D29B8-E3EE-7B03-BF50-C93CBE0E1D7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4778990" y="5030422"/>
            <a:ext cx="7531110" cy="99007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Юрист быстро находит стартовую точку, источники и контраргументы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82CEC794-006A-F6B4-BDBE-3D45B08EC60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4778990" y="8814543"/>
            <a:ext cx="4064400" cy="1769715"/>
          </a:xfrm>
        </p:spPr>
        <p:txBody>
          <a:bodyPr/>
          <a:lstStyle/>
          <a:p>
            <a:r>
              <a:rPr lang="ru-RU" sz="3600" dirty="0"/>
              <a:t>Ограничение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FE51DC1A-6E84-4D16-BA32-45691F7E5F1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4778990" y="9594179"/>
            <a:ext cx="7531110" cy="99007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 случае сомнений приходится открывать источник и изучать самому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69359C7C-BA0B-1BBA-DE36-4FADD4CB5994}"/>
              </a:ext>
            </a:extLst>
          </p:cNvPr>
          <p:cNvSpPr txBox="1">
            <a:spLocks/>
          </p:cNvSpPr>
          <p:nvPr/>
        </p:nvSpPr>
        <p:spPr>
          <a:xfrm>
            <a:off x="2072312" y="4250786"/>
            <a:ext cx="7543175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Примеры</a:t>
            </a:r>
          </a:p>
        </p:txBody>
      </p:sp>
    </p:spTree>
    <p:extLst>
      <p:ext uri="{BB962C8B-B14F-4D97-AF65-F5344CB8AC3E}">
        <p14:creationId xmlns:p14="http://schemas.microsoft.com/office/powerpoint/2010/main" val="1418615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5A828-166E-0E0D-61B3-AF53AD110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EFE823A-05EB-BA09-CCEF-5927E80659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4638" y="3048000"/>
            <a:ext cx="23250381" cy="1036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069F6100-CCF6-9535-3D83-277A1869FB1E}"/>
              </a:ext>
            </a:extLst>
          </p:cNvPr>
          <p:cNvSpPr/>
          <p:nvPr/>
        </p:nvSpPr>
        <p:spPr>
          <a:xfrm>
            <a:off x="1435099" y="3641186"/>
            <a:ext cx="14239876" cy="8846234"/>
          </a:xfrm>
          <a:prstGeom prst="roundRect">
            <a:avLst>
              <a:gd name="adj" fmla="val 3194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66C211D-D9FC-5FEE-C68A-61E8C09615A3}"/>
              </a:ext>
            </a:extLst>
          </p:cNvPr>
          <p:cNvSpPr/>
          <p:nvPr/>
        </p:nvSpPr>
        <p:spPr>
          <a:xfrm>
            <a:off x="16008206" y="3657600"/>
            <a:ext cx="6939107" cy="8829820"/>
          </a:xfrm>
          <a:prstGeom prst="roundRect">
            <a:avLst>
              <a:gd name="adj" fmla="val 4026"/>
            </a:avLst>
          </a:prstGeom>
          <a:solidFill>
            <a:srgbClr val="F0F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201201-53D6-8BEC-F09D-787240310AE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41448" y="1003532"/>
            <a:ext cx="16960852" cy="954100"/>
          </a:xfrm>
        </p:spPr>
        <p:txBody>
          <a:bodyPr/>
          <a:lstStyle/>
          <a:p>
            <a:r>
              <a:rPr lang="ru-RU" dirty="0"/>
              <a:t>Сценарий 3: работа с документом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EA0452-6221-ED19-7F08-1F3024F41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41448" y="2008243"/>
            <a:ext cx="17719388" cy="55898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ИИ становится интерфейсом к загруженному документу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481756C-287B-3923-F176-7685B13F9D0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20126" y="5372665"/>
            <a:ext cx="10114862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Проверить доверенность: может ли поверенный заключить договор без указания суммы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0CA2BC9-5FF4-3D6B-DB0D-E7DF080600E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120126" y="6781113"/>
            <a:ext cx="10433949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Описать порядок расторжения договора заказчиком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89F3418-C0B1-78D3-3208-BAC4C20A5C94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120126" y="8040399"/>
            <a:ext cx="11812508" cy="855315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Выделить суть претензии и предъявленные требования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05B49D3-3622-1E75-B2E4-05A9C2D488E8}"/>
              </a:ext>
            </a:extLst>
          </p:cNvPr>
          <p:cNvSpPr/>
          <p:nvPr/>
        </p:nvSpPr>
        <p:spPr>
          <a:xfrm>
            <a:off x="2072313" y="5348395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C9AB816-623A-60C9-A87B-C9FD0A98BCA5}"/>
              </a:ext>
            </a:extLst>
          </p:cNvPr>
          <p:cNvSpPr/>
          <p:nvPr/>
        </p:nvSpPr>
        <p:spPr>
          <a:xfrm>
            <a:off x="2072313" y="6768978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CC2671F-0668-7800-2656-C87AC116697B}"/>
              </a:ext>
            </a:extLst>
          </p:cNvPr>
          <p:cNvSpPr/>
          <p:nvPr/>
        </p:nvSpPr>
        <p:spPr>
          <a:xfrm>
            <a:off x="2072313" y="8032309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BE25A012-D420-286F-8E72-4D1CE7B4F6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614631" y="4250786"/>
            <a:ext cx="4064400" cy="1769715"/>
          </a:xfrm>
        </p:spPr>
        <p:txBody>
          <a:bodyPr/>
          <a:lstStyle/>
          <a:p>
            <a:r>
              <a:rPr lang="ru-RU" sz="3600" dirty="0"/>
              <a:t>Риск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498B3049-57AE-BB8B-4AB0-8F6740FE722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6614631" y="5030422"/>
            <a:ext cx="6029469" cy="99007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Модель может пропустить положение, неверно связать пункт с вопросом.</a:t>
            </a:r>
          </a:p>
          <a:p>
            <a:r>
              <a:rPr lang="ru-RU" dirty="0">
                <a:solidFill>
                  <a:schemeClr val="bg1"/>
                </a:solidFill>
              </a:rPr>
              <a:t>Крупные документы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могут не поместиться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 контекстное окно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9019922B-1F71-4EE1-6BB2-EBD3E1F995D2}"/>
              </a:ext>
            </a:extLst>
          </p:cNvPr>
          <p:cNvSpPr txBox="1">
            <a:spLocks/>
          </p:cNvSpPr>
          <p:nvPr/>
        </p:nvSpPr>
        <p:spPr>
          <a:xfrm>
            <a:off x="2072312" y="4250786"/>
            <a:ext cx="7543175" cy="1769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kumimoji="0" lang="ru-RU" sz="115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Примеры</a:t>
            </a: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0148BD89-BB5C-E06E-2298-AD7104EE7E7D}"/>
              </a:ext>
            </a:extLst>
          </p:cNvPr>
          <p:cNvSpPr txBox="1">
            <a:spLocks/>
          </p:cNvSpPr>
          <p:nvPr/>
        </p:nvSpPr>
        <p:spPr>
          <a:xfrm>
            <a:off x="3120126" y="9299685"/>
            <a:ext cx="11812508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Кратко разобрать судебное решение: кто выиграл и почему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FF50296-5361-CD3D-7869-A8B4D7C14483}"/>
              </a:ext>
            </a:extLst>
          </p:cNvPr>
          <p:cNvSpPr/>
          <p:nvPr/>
        </p:nvSpPr>
        <p:spPr>
          <a:xfrm>
            <a:off x="2072313" y="9295640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Текст 12">
            <a:extLst>
              <a:ext uri="{FF2B5EF4-FFF2-40B4-BE49-F238E27FC236}">
                <a16:creationId xmlns:a16="http://schemas.microsoft.com/office/drawing/2014/main" id="{5EEB728A-9033-8F32-BB27-4104192024D0}"/>
              </a:ext>
            </a:extLst>
          </p:cNvPr>
          <p:cNvSpPr txBox="1">
            <a:spLocks/>
          </p:cNvSpPr>
          <p:nvPr/>
        </p:nvSpPr>
        <p:spPr>
          <a:xfrm>
            <a:off x="3120126" y="10558971"/>
            <a:ext cx="9222687" cy="8553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0" lang="ru-RU" sz="32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Извлечь условия, дедлайны, риски, обязательства и спорные формулировки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FC54E19-7D1B-F07E-F3B3-E6A6AB6E674E}"/>
              </a:ext>
            </a:extLst>
          </p:cNvPr>
          <p:cNvSpPr/>
          <p:nvPr/>
        </p:nvSpPr>
        <p:spPr>
          <a:xfrm>
            <a:off x="2072313" y="10558971"/>
            <a:ext cx="746187" cy="74618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27" name="Рисунок 26" descr="Изображение выглядит как искусство, свет&#10;&#10;Автоматически созданное описание">
            <a:extLst>
              <a:ext uri="{FF2B5EF4-FFF2-40B4-BE49-F238E27FC236}">
                <a16:creationId xmlns:a16="http://schemas.microsoft.com/office/drawing/2014/main" id="{66CC5D18-9B89-2600-C64B-B7C1BCFD9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8205" y="6858002"/>
            <a:ext cx="6939108" cy="5629419"/>
          </a:xfrm>
          <a:custGeom>
            <a:avLst/>
            <a:gdLst>
              <a:gd name="csX0" fmla="*/ 0 w 6939108"/>
              <a:gd name="csY0" fmla="*/ 0 h 5629419"/>
              <a:gd name="csX1" fmla="*/ 6939108 w 6939108"/>
              <a:gd name="csY1" fmla="*/ 0 h 5629419"/>
              <a:gd name="csX2" fmla="*/ 6939108 w 6939108"/>
              <a:gd name="csY2" fmla="*/ 5350051 h 5629419"/>
              <a:gd name="csX3" fmla="*/ 6659740 w 6939108"/>
              <a:gd name="csY3" fmla="*/ 5629419 h 5629419"/>
              <a:gd name="csX4" fmla="*/ 279368 w 6939108"/>
              <a:gd name="csY4" fmla="*/ 5629419 h 5629419"/>
              <a:gd name="csX5" fmla="*/ 0 w 6939108"/>
              <a:gd name="csY5" fmla="*/ 5350051 h 56294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939108" h="5629419">
                <a:moveTo>
                  <a:pt x="0" y="0"/>
                </a:moveTo>
                <a:lnTo>
                  <a:pt x="6939108" y="0"/>
                </a:lnTo>
                <a:lnTo>
                  <a:pt x="6939108" y="5350051"/>
                </a:lnTo>
                <a:cubicBezTo>
                  <a:pt x="6939108" y="5504342"/>
                  <a:pt x="6814030" y="5629419"/>
                  <a:pt x="6659740" y="5629419"/>
                </a:cubicBezTo>
                <a:lnTo>
                  <a:pt x="279368" y="5629419"/>
                </a:lnTo>
                <a:cubicBezTo>
                  <a:pt x="125076" y="5629419"/>
                  <a:pt x="0" y="5504342"/>
                  <a:pt x="0" y="535005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0292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A62793C7-B193-DF70-E1B2-8864BFD7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4495800"/>
            <a:ext cx="16663988" cy="4724400"/>
          </a:xfrm>
        </p:spPr>
        <p:txBody>
          <a:bodyPr anchor="b" anchorCtr="0"/>
          <a:lstStyle/>
          <a:p>
            <a:r>
              <a:rPr lang="ru-RU" dirty="0"/>
              <a:t>Спасибо!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3D4573A4-BD32-AA7C-FCD7-2E194FE3B045}"/>
              </a:ext>
            </a:extLst>
          </p:cNvPr>
          <p:cNvSpPr txBox="1">
            <a:spLocks/>
          </p:cNvSpPr>
          <p:nvPr/>
        </p:nvSpPr>
        <p:spPr>
          <a:xfrm>
            <a:off x="1435100" y="9482067"/>
            <a:ext cx="12710469" cy="615554"/>
          </a:xfrm>
          <a:prstGeom prst="rect">
            <a:avLst/>
          </a:prstGeom>
        </p:spPr>
        <p:txBody>
          <a:bodyPr lIns="182868" tIns="91440" rIns="182868" bIns="9144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80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504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8000" b="0" i="0" kern="2400">
                <a:solidFill>
                  <a:schemeClr val="tx1"/>
                </a:solidFill>
                <a:latin typeface="YS Text Regular" pitchFamily="2" charset="0"/>
                <a:ea typeface="+mn-ea"/>
                <a:cs typeface="+mn-cs"/>
              </a:defRPr>
            </a:lvl2pPr>
            <a:lvl3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Tx/>
              <a:buSzPct val="100000"/>
              <a:buFont typeface="Системный шрифт, обычный"/>
              <a:buNone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000" indent="-468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Arial" panose="020B0604020202020204" pitchFamily="34" charset="0"/>
              <a:buNone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00" indent="-396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Системный шрифт, обычный"/>
              <a:buChar char="—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591">
              <a:spcAft>
                <a:spcPts val="2400"/>
              </a:spcAft>
            </a:pPr>
            <a:r>
              <a:rPr lang="ru-RU" sz="4000" b="1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Роман Янковский</a:t>
            </a:r>
            <a:br>
              <a:rPr lang="ru-RU" sz="4000" b="1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i="1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Менеджер по развитию </a:t>
            </a:r>
            <a:r>
              <a:rPr lang="ru-RU" sz="3200" i="1" dirty="0" err="1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Нейроюриста</a:t>
            </a:r>
            <a:r>
              <a:rPr lang="en-US" sz="3200" i="1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i="1" dirty="0" err="1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к.ю.н</a:t>
            </a:r>
            <a:r>
              <a:rPr lang="ru-RU" sz="3200" i="1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Текст 13">
            <a:extLst>
              <a:ext uri="{FF2B5EF4-FFF2-40B4-BE49-F238E27FC236}">
                <a16:creationId xmlns:a16="http://schemas.microsoft.com/office/drawing/2014/main" id="{592A33C6-2E18-A74A-2981-5FB6A84011F6}"/>
              </a:ext>
            </a:extLst>
          </p:cNvPr>
          <p:cNvSpPr txBox="1">
            <a:spLocks/>
          </p:cNvSpPr>
          <p:nvPr/>
        </p:nvSpPr>
        <p:spPr>
          <a:xfrm>
            <a:off x="1819072" y="11597310"/>
            <a:ext cx="7533786" cy="750788"/>
          </a:xfrm>
          <a:prstGeom prst="rect">
            <a:avLst/>
          </a:prstGeom>
        </p:spPr>
        <p:txBody>
          <a:bodyPr lIns="182868" tIns="91440" rIns="182868" bIns="9144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80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504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8000" b="0" i="0" kern="2400">
                <a:solidFill>
                  <a:schemeClr val="tx1"/>
                </a:solidFill>
                <a:latin typeface="YS Text Regular" pitchFamily="2" charset="0"/>
                <a:ea typeface="+mn-ea"/>
                <a:cs typeface="+mn-cs"/>
              </a:defRPr>
            </a:lvl2pPr>
            <a:lvl3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Tx/>
              <a:buSzPct val="100000"/>
              <a:buFont typeface="Системный шрифт, обычный"/>
              <a:buNone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000" indent="-468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Arial" panose="020B0604020202020204" pitchFamily="34" charset="0"/>
              <a:buNone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00" indent="-396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Системный шрифт, обычный"/>
              <a:buChar char="—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591">
              <a:spcAft>
                <a:spcPts val="2400"/>
              </a:spcAft>
            </a:pPr>
            <a:r>
              <a:rPr lang="en-US" sz="4000" dirty="0" err="1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iankov-r-m@yandex-team.ru</a:t>
            </a:r>
            <a:endParaRPr lang="ru-RU" sz="4000" dirty="0">
              <a:solidFill>
                <a:srgbClr val="2020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15">
            <a:extLst>
              <a:ext uri="{FF2B5EF4-FFF2-40B4-BE49-F238E27FC236}">
                <a16:creationId xmlns:a16="http://schemas.microsoft.com/office/drawing/2014/main" id="{909444BF-34EF-463C-7BA0-242C95F9C30E}"/>
              </a:ext>
            </a:extLst>
          </p:cNvPr>
          <p:cNvSpPr txBox="1">
            <a:spLocks/>
          </p:cNvSpPr>
          <p:nvPr/>
        </p:nvSpPr>
        <p:spPr>
          <a:xfrm>
            <a:off x="1843591" y="12168185"/>
            <a:ext cx="5425325" cy="601194"/>
          </a:xfrm>
          <a:prstGeom prst="rect">
            <a:avLst/>
          </a:prstGeom>
        </p:spPr>
        <p:txBody>
          <a:bodyPr lIns="182868" tIns="91440" rIns="182868" bIns="91440"/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80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504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8000" b="0" i="0" kern="2400">
                <a:solidFill>
                  <a:schemeClr val="tx1"/>
                </a:solidFill>
                <a:latin typeface="YS Text Regular" pitchFamily="2" charset="0"/>
                <a:ea typeface="+mn-ea"/>
                <a:cs typeface="+mn-cs"/>
              </a:defRPr>
            </a:lvl2pPr>
            <a:lvl3pPr marL="0" indent="0" algn="l" defTabSz="182870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Tx/>
              <a:buSzPct val="100000"/>
              <a:buFont typeface="Системный шрифт, обычный"/>
              <a:buNone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000" indent="-468000" algn="l" defTabSz="1828709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tabLst/>
              <a:defRPr sz="72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Font typeface="Arial" panose="020B0604020202020204" pitchFamily="34" charset="0"/>
              <a:buNone/>
              <a:tabLst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48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64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1828709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Arial" panose="020B0604020202020204" pitchFamily="34" charset="0"/>
              <a:buNone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00" indent="-396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Clr>
                <a:schemeClr val="accent1"/>
              </a:buClr>
              <a:buSzPct val="75000"/>
              <a:buFont typeface="Системный шрифт, обычный"/>
              <a:buChar char="●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2000" indent="-432000" algn="l" defTabSz="1828709" rtl="0" eaLnBrk="1" fontAlgn="ctr" latinLnBrk="0" hangingPunct="1">
              <a:lnSpc>
                <a:spcPct val="104000"/>
              </a:lnSpc>
              <a:spcBef>
                <a:spcPts val="0"/>
              </a:spcBef>
              <a:spcAft>
                <a:spcPts val="3600"/>
              </a:spcAft>
              <a:buFont typeface="Системный шрифт, обычный"/>
              <a:buChar char="—"/>
              <a:defRPr sz="5600" kern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591">
              <a:spcAft>
                <a:spcPts val="2400"/>
              </a:spcAft>
            </a:pPr>
            <a:r>
              <a:rPr lang="en" sz="4000" dirty="0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4000" dirty="0" err="1">
                <a:solidFill>
                  <a:srgbClr val="2020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roman_yankovskiy</a:t>
            </a:r>
            <a:endParaRPr lang="ru-RU" sz="4000" dirty="0">
              <a:solidFill>
                <a:srgbClr val="2020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65C97DBA-A2E8-E151-36E7-BAAFFF38E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78" r="278"/>
          <a:stretch/>
        </p:blipFill>
        <p:spPr>
          <a:xfrm>
            <a:off x="1319093" y="11830990"/>
            <a:ext cx="429572" cy="432000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DF225351-9C4D-4103-1B0F-8A18B3962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78" r="278"/>
          <a:stretch/>
        </p:blipFill>
        <p:spPr>
          <a:xfrm>
            <a:off x="1329633" y="12406212"/>
            <a:ext cx="408491" cy="41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775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Нейроюрист upd">
  <a:themeElements>
    <a:clrScheme name="">
      <a:dk1>
        <a:srgbClr val="000000"/>
      </a:dk1>
      <a:lt1>
        <a:srgbClr val="000000"/>
      </a:lt1>
      <a:dk2>
        <a:srgbClr val="6F6F6F"/>
      </a:dk2>
      <a:lt2>
        <a:srgbClr val="FFFFFF"/>
      </a:lt2>
      <a:accent1>
        <a:srgbClr val="7C5FFF"/>
      </a:accent1>
      <a:accent2>
        <a:srgbClr val="9F83FE"/>
      </a:accent2>
      <a:accent3>
        <a:srgbClr val="FF8CA3"/>
      </a:accent3>
      <a:accent4>
        <a:srgbClr val="FFAFA9"/>
      </a:accent4>
      <a:accent5>
        <a:srgbClr val="FFC1A9"/>
      </a:accent5>
      <a:accent6>
        <a:srgbClr val="FFD4A9"/>
      </a:accent6>
      <a:hlink>
        <a:srgbClr val="82829C"/>
      </a:hlink>
      <a:folHlink>
        <a:srgbClr val="82829C"/>
      </a:folHlink>
    </a:clrScheme>
    <a:fontScheme name="Нейроюрист">
      <a:majorFont>
        <a:latin typeface="YS Text Medium"/>
        <a:ea typeface=""/>
        <a:cs typeface=""/>
      </a:majorFont>
      <a:minorFont>
        <a:latin typeface="YS Text Regula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Нейроюрист upd">
  <a:themeElements>
    <a:clrScheme name="">
      <a:dk1>
        <a:srgbClr val="000000"/>
      </a:dk1>
      <a:lt1>
        <a:srgbClr val="000000"/>
      </a:lt1>
      <a:dk2>
        <a:srgbClr val="6F6F6F"/>
      </a:dk2>
      <a:lt2>
        <a:srgbClr val="FFFFFF"/>
      </a:lt2>
      <a:accent1>
        <a:srgbClr val="7C5FFF"/>
      </a:accent1>
      <a:accent2>
        <a:srgbClr val="9F83FE"/>
      </a:accent2>
      <a:accent3>
        <a:srgbClr val="FF8CA3"/>
      </a:accent3>
      <a:accent4>
        <a:srgbClr val="FFAFA9"/>
      </a:accent4>
      <a:accent5>
        <a:srgbClr val="FFC1A9"/>
      </a:accent5>
      <a:accent6>
        <a:srgbClr val="FFD4A9"/>
      </a:accent6>
      <a:hlink>
        <a:srgbClr val="82829C"/>
      </a:hlink>
      <a:folHlink>
        <a:srgbClr val="82829C"/>
      </a:folHlink>
    </a:clrScheme>
    <a:fontScheme name="Нейроюрист">
      <a:majorFont>
        <a:latin typeface="YS Text Medium"/>
        <a:ea typeface=""/>
        <a:cs typeface=""/>
      </a:majorFont>
      <a:minorFont>
        <a:latin typeface="YS Text Regula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3134</TotalTime>
  <Words>1451</Words>
  <Application>Microsoft Office PowerPoint</Application>
  <PresentationFormat>Custom</PresentationFormat>
  <Paragraphs>226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Arial</vt:lpstr>
      <vt:lpstr>Нейроюрист upd</vt:lpstr>
      <vt:lpstr>1_Нейроюрист upd</vt:lpstr>
      <vt:lpstr>От «второго пилота»  к автономному агенту:  как развивается ИИ в юриспруденции?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Нейроюрист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Кейсы использования</vt:lpstr>
      <vt:lpstr>PowerPoint Presentation</vt:lpstr>
      <vt:lpstr>PowerPoint Presentation</vt:lpstr>
      <vt:lpstr>PowerPoint Presentation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Ksenija Tulupova</dc:creator>
  <cp:lastModifiedBy>Roman Iankovskii</cp:lastModifiedBy>
  <cp:revision>411</cp:revision>
  <dcterms:created xsi:type="dcterms:W3CDTF">2026-03-03T15:26:04Z</dcterms:created>
  <dcterms:modified xsi:type="dcterms:W3CDTF">2026-09-16T15:10:49Z</dcterms:modified>
</cp:coreProperties>
</file>