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  <p:sldId id="298" r:id="rId22"/>
    <p:sldId id="294" r:id="rId23"/>
    <p:sldId id="297" r:id="rId24"/>
    <p:sldId id="290" r:id="rId25"/>
    <p:sldId id="289" r:id="rId26"/>
    <p:sldId id="274" r:id="rId27"/>
    <p:sldId id="291" r:id="rId28"/>
    <p:sldId id="292" r:id="rId29"/>
    <p:sldId id="279" r:id="rId30"/>
    <p:sldId id="280" r:id="rId31"/>
    <p:sldId id="281" r:id="rId32"/>
    <p:sldId id="282" r:id="rId33"/>
    <p:sldId id="283" r:id="rId34"/>
    <p:sldId id="277" r:id="rId35"/>
    <p:sldId id="278" r:id="rId36"/>
    <p:sldId id="284" r:id="rId37"/>
    <p:sldId id="285" r:id="rId38"/>
    <p:sldId id="286" r:id="rId39"/>
    <p:sldId id="287" r:id="rId40"/>
    <p:sldId id="288" r:id="rId41"/>
    <p:sldId id="293" r:id="rId42"/>
  </p:sldIdLst>
  <p:sldSz cx="18288000" cy="10287000"/>
  <p:notesSz cx="6858000" cy="9144000"/>
  <p:embeddedFontLst>
    <p:embeddedFont>
      <p:font typeface="Nunito" pitchFamily="2" charset="0"/>
      <p:regular r:id="rId43"/>
    </p:embeddedFont>
    <p:embeddedFont>
      <p:font typeface="Nunito Bold" pitchFamily="2" charset="0"/>
      <p:regular r:id="rId44"/>
      <p:bold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30" autoAdjust="0"/>
    <p:restoredTop sz="94607" autoAdjust="0"/>
  </p:normalViewPr>
  <p:slideViewPr>
    <p:cSldViewPr>
      <p:cViewPr varScale="1">
        <p:scale>
          <a:sx n="82" d="100"/>
          <a:sy n="82" d="100"/>
        </p:scale>
        <p:origin x="280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6000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6000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6000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6000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6000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6000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6000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6000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6000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6000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6000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Tm="6000">
    <p:pull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F1E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892666"/>
            <a:ext cx="5688910" cy="1969278"/>
            <a:chOff x="0" y="0"/>
            <a:chExt cx="11095228" cy="3840734"/>
          </a:xfrm>
        </p:grpSpPr>
        <p:sp>
          <p:nvSpPr>
            <p:cNvPr id="3" name="Freeform 3" descr="Изображение"/>
            <p:cNvSpPr/>
            <p:nvPr/>
          </p:nvSpPr>
          <p:spPr>
            <a:xfrm>
              <a:off x="0" y="0"/>
              <a:ext cx="11095228" cy="3840734"/>
            </a:xfrm>
            <a:custGeom>
              <a:avLst/>
              <a:gdLst/>
              <a:ahLst/>
              <a:cxnLst/>
              <a:rect l="l" t="t" r="r" b="b"/>
              <a:pathLst>
                <a:path w="11095228" h="3840734">
                  <a:moveTo>
                    <a:pt x="0" y="0"/>
                  </a:moveTo>
                  <a:lnTo>
                    <a:pt x="11095228" y="0"/>
                  </a:lnTo>
                  <a:lnTo>
                    <a:pt x="11095228" y="3840734"/>
                  </a:lnTo>
                  <a:lnTo>
                    <a:pt x="0" y="3840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38" r="-138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1003891" y="3808839"/>
            <a:ext cx="10273709" cy="2319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132"/>
              </a:lnSpc>
            </a:pPr>
            <a:r>
              <a:rPr lang="en-US" sz="4380" b="1" dirty="0" err="1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Сессия</a:t>
            </a:r>
            <a:r>
              <a:rPr lang="en-US" sz="4380" b="1" dirty="0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 «</a:t>
            </a:r>
            <a:r>
              <a:rPr lang="en-US" sz="4380" b="1" dirty="0" err="1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Юрист</a:t>
            </a:r>
            <a:r>
              <a:rPr lang="en-US" sz="4380" b="1" dirty="0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 </a:t>
            </a:r>
            <a:r>
              <a:rPr lang="en-US" sz="4380" b="1" dirty="0" err="1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как</a:t>
            </a:r>
            <a:r>
              <a:rPr lang="en-US" sz="4380" b="1" dirty="0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 </a:t>
            </a:r>
            <a:r>
              <a:rPr lang="en-US" sz="4380" b="1" dirty="0" err="1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герой</a:t>
            </a:r>
            <a:r>
              <a:rPr lang="en-US" sz="4380" b="1" dirty="0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: </a:t>
            </a:r>
            <a:r>
              <a:rPr lang="en-US" sz="4380" b="1" dirty="0" err="1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кто</a:t>
            </a:r>
            <a:r>
              <a:rPr lang="en-US" sz="4380" b="1" dirty="0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 </a:t>
            </a:r>
            <a:r>
              <a:rPr lang="en-US" sz="4380" b="1" dirty="0" err="1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и</a:t>
            </a:r>
            <a:r>
              <a:rPr lang="en-US" sz="4380" b="1" dirty="0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 </a:t>
            </a:r>
            <a:r>
              <a:rPr lang="en-US" sz="4380" b="1" dirty="0" err="1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зачем</a:t>
            </a:r>
            <a:r>
              <a:rPr lang="en-US" sz="4380" b="1" dirty="0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 </a:t>
            </a:r>
            <a:r>
              <a:rPr lang="en-US" sz="4380" b="1" dirty="0" err="1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создает</a:t>
            </a:r>
            <a:r>
              <a:rPr lang="en-US" sz="4380" b="1" dirty="0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 </a:t>
            </a:r>
            <a:r>
              <a:rPr lang="en-US" sz="4380" b="1" dirty="0" err="1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образ</a:t>
            </a:r>
            <a:r>
              <a:rPr lang="en-US" sz="4380" b="1" dirty="0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 </a:t>
            </a:r>
            <a:r>
              <a:rPr lang="en-US" sz="4380" b="1" dirty="0" err="1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юридической</a:t>
            </a:r>
            <a:r>
              <a:rPr lang="en-US" sz="4380" b="1" dirty="0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 </a:t>
            </a:r>
            <a:r>
              <a:rPr lang="en-US" sz="4380" b="1" dirty="0" err="1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профессии</a:t>
            </a:r>
            <a:r>
              <a:rPr lang="en-US" sz="4380" b="1" dirty="0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 </a:t>
            </a:r>
            <a:r>
              <a:rPr lang="en-US" sz="4380" b="1" dirty="0" err="1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в</a:t>
            </a:r>
            <a:r>
              <a:rPr lang="en-US" sz="4380" b="1" dirty="0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 </a:t>
            </a:r>
            <a:r>
              <a:rPr lang="en-US" sz="4380" b="1" dirty="0" err="1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культуре</a:t>
            </a:r>
            <a:r>
              <a:rPr lang="en-US" sz="4380" b="1" dirty="0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03891" y="7661108"/>
            <a:ext cx="9401840" cy="17953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479"/>
              </a:lnSpc>
              <a:spcBef>
                <a:spcPct val="0"/>
              </a:spcBef>
            </a:pPr>
            <a:r>
              <a:rPr lang="en-US" sz="2899" b="1" dirty="0" err="1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Евгения</a:t>
            </a:r>
            <a:r>
              <a:rPr lang="en-US" sz="2899" b="1" dirty="0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 </a:t>
            </a:r>
            <a:r>
              <a:rPr lang="en-US" sz="2899" b="1" dirty="0" err="1">
                <a:solidFill>
                  <a:srgbClr val="FFFFFF"/>
                </a:solidFill>
                <a:latin typeface="Nunito Bold"/>
                <a:ea typeface="Nunito Bold"/>
                <a:cs typeface="Nunito Bold"/>
                <a:sym typeface="Nunito Bold"/>
              </a:rPr>
              <a:t>Червец</a:t>
            </a:r>
            <a:r>
              <a:rPr lang="en-US" sz="2899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</a:p>
          <a:p>
            <a:pPr algn="l">
              <a:lnSpc>
                <a:spcPts val="3479"/>
              </a:lnSpc>
              <a:spcBef>
                <a:spcPct val="0"/>
              </a:spcBef>
            </a:pPr>
            <a:r>
              <a:rPr lang="en-US" sz="2899" dirty="0" err="1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Управляющий</a:t>
            </a:r>
            <a:r>
              <a:rPr lang="en-US" sz="2899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899" dirty="0" err="1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партнер</a:t>
            </a:r>
            <a:r>
              <a:rPr lang="en-US" sz="2899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</a:p>
          <a:p>
            <a:pPr>
              <a:lnSpc>
                <a:spcPts val="3479"/>
              </a:lnSpc>
              <a:spcBef>
                <a:spcPct val="0"/>
              </a:spcBef>
            </a:pPr>
            <a:r>
              <a:rPr lang="en-US" sz="2899" dirty="0" err="1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юридическая</a:t>
            </a:r>
            <a:r>
              <a:rPr lang="en-US" sz="2899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899" dirty="0" err="1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фирма</a:t>
            </a:r>
            <a:r>
              <a:rPr lang="en-US" sz="2899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 CHERVETS.PARTNERS</a:t>
            </a:r>
            <a:br>
              <a:rPr lang="ru-RU" sz="2899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ru-RU" sz="2899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И</a:t>
            </a:r>
            <a:r>
              <a:rPr lang="ru-RU" sz="2899" dirty="0">
                <a:solidFill>
                  <a:srgbClr val="FFFFFF"/>
                </a:solidFill>
                <a:latin typeface="Nunito"/>
              </a:rPr>
              <a:t>здатель и главный редактор Альманаха </a:t>
            </a:r>
            <a:r>
              <a:rPr lang="en" sz="2899" dirty="0">
                <a:solidFill>
                  <a:srgbClr val="FFFFFF"/>
                </a:solidFill>
                <a:latin typeface="Nunito"/>
              </a:rPr>
              <a:t>Soft Law</a:t>
            </a:r>
          </a:p>
        </p:txBody>
      </p:sp>
      <p:sp>
        <p:nvSpPr>
          <p:cNvPr id="6" name="AutoShape 6"/>
          <p:cNvSpPr/>
          <p:nvPr/>
        </p:nvSpPr>
        <p:spPr>
          <a:xfrm>
            <a:off x="14013180" y="1626577"/>
            <a:ext cx="3246120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7"/>
          <p:cNvSpPr txBox="1"/>
          <p:nvPr/>
        </p:nvSpPr>
        <p:spPr>
          <a:xfrm>
            <a:off x="14013180" y="1028700"/>
            <a:ext cx="3168655" cy="410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3179"/>
              </a:lnSpc>
              <a:spcBef>
                <a:spcPct val="0"/>
              </a:spcBef>
            </a:pPr>
            <a:r>
              <a:rPr lang="en-US" sz="2649" dirty="0" err="1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Сентябрь</a:t>
            </a:r>
            <a:r>
              <a:rPr lang="en-US" sz="2649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 2026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2C18BA5-ABA5-7243-8750-14DDA6573CA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125"/>
          <a:stretch/>
        </p:blipFill>
        <p:spPr>
          <a:xfrm>
            <a:off x="11834333" y="2276308"/>
            <a:ext cx="5435600" cy="5384800"/>
          </a:xfrm>
          <a:prstGeom prst="rect">
            <a:avLst/>
          </a:prstGeom>
        </p:spPr>
      </p:pic>
    </p:spTree>
  </p:cSld>
  <p:clrMapOvr>
    <a:masterClrMapping/>
  </p:clrMapOvr>
  <p:transition spd="med" advTm="6000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41783" y="0"/>
            <a:ext cx="15604435" cy="10292524"/>
            <a:chOff x="0" y="0"/>
            <a:chExt cx="23926800" cy="157818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926800" cy="15781910"/>
            </a:xfrm>
            <a:custGeom>
              <a:avLst/>
              <a:gdLst/>
              <a:ahLst/>
              <a:cxnLst/>
              <a:rect l="l" t="t" r="r" b="b"/>
              <a:pathLst>
                <a:path w="23926800" h="15781910">
                  <a:moveTo>
                    <a:pt x="0" y="0"/>
                  </a:moveTo>
                  <a:lnTo>
                    <a:pt x="23926800" y="0"/>
                  </a:lnTo>
                  <a:lnTo>
                    <a:pt x="23926800" y="15781910"/>
                  </a:lnTo>
                  <a:lnTo>
                    <a:pt x="0" y="157819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</p:spTree>
  </p:cSld>
  <p:clrMapOvr>
    <a:masterClrMapping/>
  </p:clrMapOvr>
  <p:transition spd="med" advTm="6000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41783" y="0"/>
            <a:ext cx="15604435" cy="10292524"/>
            <a:chOff x="0" y="0"/>
            <a:chExt cx="23926800" cy="157818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926800" cy="15781910"/>
            </a:xfrm>
            <a:custGeom>
              <a:avLst/>
              <a:gdLst/>
              <a:ahLst/>
              <a:cxnLst/>
              <a:rect l="l" t="t" r="r" b="b"/>
              <a:pathLst>
                <a:path w="23926800" h="15781910">
                  <a:moveTo>
                    <a:pt x="0" y="0"/>
                  </a:moveTo>
                  <a:lnTo>
                    <a:pt x="23926800" y="0"/>
                  </a:lnTo>
                  <a:lnTo>
                    <a:pt x="23926800" y="15781910"/>
                  </a:lnTo>
                  <a:lnTo>
                    <a:pt x="0" y="157819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</p:spTree>
  </p:cSld>
  <p:clrMapOvr>
    <a:masterClrMapping/>
  </p:clrMapOvr>
  <p:transition spd="med" advTm="6000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41783" y="0"/>
            <a:ext cx="15604435" cy="10292524"/>
            <a:chOff x="0" y="0"/>
            <a:chExt cx="23926800" cy="157818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926800" cy="15781910"/>
            </a:xfrm>
            <a:custGeom>
              <a:avLst/>
              <a:gdLst/>
              <a:ahLst/>
              <a:cxnLst/>
              <a:rect l="l" t="t" r="r" b="b"/>
              <a:pathLst>
                <a:path w="23926800" h="15781910">
                  <a:moveTo>
                    <a:pt x="0" y="0"/>
                  </a:moveTo>
                  <a:lnTo>
                    <a:pt x="23926800" y="0"/>
                  </a:lnTo>
                  <a:lnTo>
                    <a:pt x="23926800" y="15781910"/>
                  </a:lnTo>
                  <a:lnTo>
                    <a:pt x="0" y="157819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</p:spTree>
  </p:cSld>
  <p:clrMapOvr>
    <a:masterClrMapping/>
  </p:clrMapOvr>
  <p:transition spd="med" advTm="6000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62596" y="0"/>
            <a:ext cx="15568324" cy="10287000"/>
            <a:chOff x="0" y="0"/>
            <a:chExt cx="23909871" cy="15798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909910" cy="15798800"/>
            </a:xfrm>
            <a:custGeom>
              <a:avLst/>
              <a:gdLst/>
              <a:ahLst/>
              <a:cxnLst/>
              <a:rect l="l" t="t" r="r" b="b"/>
              <a:pathLst>
                <a:path w="23909910" h="15798800">
                  <a:moveTo>
                    <a:pt x="0" y="0"/>
                  </a:moveTo>
                  <a:lnTo>
                    <a:pt x="23909910" y="0"/>
                  </a:lnTo>
                  <a:lnTo>
                    <a:pt x="23909910" y="15798800"/>
                  </a:lnTo>
                  <a:lnTo>
                    <a:pt x="0" y="15798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</p:spTree>
  </p:cSld>
  <p:clrMapOvr>
    <a:masterClrMapping/>
  </p:clrMapOvr>
  <p:transition spd="med" advTm="6000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62596" y="0"/>
            <a:ext cx="15568324" cy="10287000"/>
            <a:chOff x="0" y="0"/>
            <a:chExt cx="23909871" cy="15798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909910" cy="15798800"/>
            </a:xfrm>
            <a:custGeom>
              <a:avLst/>
              <a:gdLst/>
              <a:ahLst/>
              <a:cxnLst/>
              <a:rect l="l" t="t" r="r" b="b"/>
              <a:pathLst>
                <a:path w="23909910" h="15798800">
                  <a:moveTo>
                    <a:pt x="0" y="0"/>
                  </a:moveTo>
                  <a:lnTo>
                    <a:pt x="23909910" y="0"/>
                  </a:lnTo>
                  <a:lnTo>
                    <a:pt x="23909910" y="15798800"/>
                  </a:lnTo>
                  <a:lnTo>
                    <a:pt x="0" y="15798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</p:spTree>
  </p:cSld>
  <p:clrMapOvr>
    <a:masterClrMapping/>
  </p:clrMapOvr>
  <p:transition spd="med" advTm="6000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41783" y="0"/>
            <a:ext cx="15604435" cy="10292524"/>
            <a:chOff x="0" y="0"/>
            <a:chExt cx="23926800" cy="157818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926800" cy="15781910"/>
            </a:xfrm>
            <a:custGeom>
              <a:avLst/>
              <a:gdLst/>
              <a:ahLst/>
              <a:cxnLst/>
              <a:rect l="l" t="t" r="r" b="b"/>
              <a:pathLst>
                <a:path w="23926800" h="15781910">
                  <a:moveTo>
                    <a:pt x="0" y="0"/>
                  </a:moveTo>
                  <a:lnTo>
                    <a:pt x="23926800" y="0"/>
                  </a:lnTo>
                  <a:lnTo>
                    <a:pt x="23926800" y="15781910"/>
                  </a:lnTo>
                  <a:lnTo>
                    <a:pt x="0" y="157819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</p:spTree>
  </p:cSld>
  <p:clrMapOvr>
    <a:masterClrMapping/>
  </p:clrMapOvr>
  <p:transition spd="med" advTm="6000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41783" y="0"/>
            <a:ext cx="15604435" cy="10292524"/>
            <a:chOff x="0" y="0"/>
            <a:chExt cx="23926800" cy="157818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926800" cy="15781910"/>
            </a:xfrm>
            <a:custGeom>
              <a:avLst/>
              <a:gdLst/>
              <a:ahLst/>
              <a:cxnLst/>
              <a:rect l="l" t="t" r="r" b="b"/>
              <a:pathLst>
                <a:path w="23926800" h="15781910">
                  <a:moveTo>
                    <a:pt x="0" y="0"/>
                  </a:moveTo>
                  <a:lnTo>
                    <a:pt x="23926800" y="0"/>
                  </a:lnTo>
                  <a:lnTo>
                    <a:pt x="23926800" y="15781910"/>
                  </a:lnTo>
                  <a:lnTo>
                    <a:pt x="0" y="157819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</p:spTree>
  </p:cSld>
  <p:clrMapOvr>
    <a:masterClrMapping/>
  </p:clrMapOvr>
  <p:transition spd="med" advTm="6000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41783" y="0"/>
            <a:ext cx="15604435" cy="10292524"/>
            <a:chOff x="0" y="0"/>
            <a:chExt cx="23926800" cy="157818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926800" cy="15781910"/>
            </a:xfrm>
            <a:custGeom>
              <a:avLst/>
              <a:gdLst/>
              <a:ahLst/>
              <a:cxnLst/>
              <a:rect l="l" t="t" r="r" b="b"/>
              <a:pathLst>
                <a:path w="23926800" h="15781910">
                  <a:moveTo>
                    <a:pt x="0" y="0"/>
                  </a:moveTo>
                  <a:lnTo>
                    <a:pt x="23926800" y="0"/>
                  </a:lnTo>
                  <a:lnTo>
                    <a:pt x="23926800" y="15781910"/>
                  </a:lnTo>
                  <a:lnTo>
                    <a:pt x="0" y="157819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</p:spTree>
  </p:cSld>
  <p:clrMapOvr>
    <a:masterClrMapping/>
  </p:clrMapOvr>
  <p:transition spd="med" advTm="6000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41783" y="0"/>
            <a:ext cx="15604435" cy="10292524"/>
            <a:chOff x="0" y="0"/>
            <a:chExt cx="23926800" cy="157818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926800" cy="15781910"/>
            </a:xfrm>
            <a:custGeom>
              <a:avLst/>
              <a:gdLst/>
              <a:ahLst/>
              <a:cxnLst/>
              <a:rect l="l" t="t" r="r" b="b"/>
              <a:pathLst>
                <a:path w="23926800" h="15781910">
                  <a:moveTo>
                    <a:pt x="0" y="0"/>
                  </a:moveTo>
                  <a:lnTo>
                    <a:pt x="23926800" y="0"/>
                  </a:lnTo>
                  <a:lnTo>
                    <a:pt x="23926800" y="15781910"/>
                  </a:lnTo>
                  <a:lnTo>
                    <a:pt x="0" y="157819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</p:spTree>
  </p:cSld>
  <p:clrMapOvr>
    <a:masterClrMapping/>
  </p:clrMapOvr>
  <p:transition spd="med" advTm="6000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41783" y="0"/>
            <a:ext cx="15604435" cy="10292524"/>
            <a:chOff x="0" y="0"/>
            <a:chExt cx="23926800" cy="157818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926800" cy="15781910"/>
            </a:xfrm>
            <a:custGeom>
              <a:avLst/>
              <a:gdLst/>
              <a:ahLst/>
              <a:cxnLst/>
              <a:rect l="l" t="t" r="r" b="b"/>
              <a:pathLst>
                <a:path w="23926800" h="15781910">
                  <a:moveTo>
                    <a:pt x="0" y="0"/>
                  </a:moveTo>
                  <a:lnTo>
                    <a:pt x="23926800" y="0"/>
                  </a:lnTo>
                  <a:lnTo>
                    <a:pt x="23926800" y="15781910"/>
                  </a:lnTo>
                  <a:lnTo>
                    <a:pt x="0" y="157819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</p:spTree>
  </p:cSld>
  <p:clrMapOvr>
    <a:masterClrMapping/>
  </p:clrMapOvr>
  <p:transition spd="med" advTm="6000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41783" y="0"/>
            <a:ext cx="15604435" cy="10292524"/>
            <a:chOff x="0" y="0"/>
            <a:chExt cx="23926800" cy="157818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926800" cy="15781910"/>
            </a:xfrm>
            <a:custGeom>
              <a:avLst/>
              <a:gdLst/>
              <a:ahLst/>
              <a:cxnLst/>
              <a:rect l="l" t="t" r="r" b="b"/>
              <a:pathLst>
                <a:path w="23926800" h="15781910">
                  <a:moveTo>
                    <a:pt x="0" y="0"/>
                  </a:moveTo>
                  <a:lnTo>
                    <a:pt x="23926800" y="0"/>
                  </a:lnTo>
                  <a:lnTo>
                    <a:pt x="23926800" y="15781910"/>
                  </a:lnTo>
                  <a:lnTo>
                    <a:pt x="0" y="157819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</p:spTree>
  </p:cSld>
  <p:clrMapOvr>
    <a:masterClrMapping/>
  </p:clrMapOvr>
  <p:transition spd="med" advTm="6000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41783" y="0"/>
            <a:ext cx="15604435" cy="10292524"/>
            <a:chOff x="0" y="0"/>
            <a:chExt cx="23926800" cy="157818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926800" cy="15781910"/>
            </a:xfrm>
            <a:custGeom>
              <a:avLst/>
              <a:gdLst/>
              <a:ahLst/>
              <a:cxnLst/>
              <a:rect l="l" t="t" r="r" b="b"/>
              <a:pathLst>
                <a:path w="23926800" h="15781910">
                  <a:moveTo>
                    <a:pt x="0" y="0"/>
                  </a:moveTo>
                  <a:lnTo>
                    <a:pt x="23926800" y="0"/>
                  </a:lnTo>
                  <a:lnTo>
                    <a:pt x="23926800" y="15781910"/>
                  </a:lnTo>
                  <a:lnTo>
                    <a:pt x="0" y="157819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</p:spTree>
  </p:cSld>
  <p:clrMapOvr>
    <a:masterClrMapping/>
  </p:clrMapOvr>
  <p:transition spd="med" advTm="6000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62596" y="0"/>
            <a:ext cx="15568324" cy="10287000"/>
            <a:chOff x="0" y="0"/>
            <a:chExt cx="23909871" cy="15798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909910" cy="15798800"/>
            </a:xfrm>
            <a:custGeom>
              <a:avLst/>
              <a:gdLst/>
              <a:ahLst/>
              <a:cxnLst/>
              <a:rect l="l" t="t" r="r" b="b"/>
              <a:pathLst>
                <a:path w="23909910" h="15798800">
                  <a:moveTo>
                    <a:pt x="0" y="0"/>
                  </a:moveTo>
                  <a:lnTo>
                    <a:pt x="23909910" y="0"/>
                  </a:lnTo>
                  <a:lnTo>
                    <a:pt x="23909910" y="15798800"/>
                  </a:lnTo>
                  <a:lnTo>
                    <a:pt x="0" y="15798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</p:spTree>
  </p:cSld>
  <p:clrMapOvr>
    <a:masterClrMapping/>
  </p:clrMapOvr>
  <p:transition spd="med" advTm="6000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62596" y="0"/>
            <a:ext cx="15568324" cy="10287000"/>
            <a:chOff x="0" y="0"/>
            <a:chExt cx="23909871" cy="15798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909910" cy="15798800"/>
            </a:xfrm>
            <a:custGeom>
              <a:avLst/>
              <a:gdLst/>
              <a:ahLst/>
              <a:cxnLst/>
              <a:rect l="l" t="t" r="r" b="b"/>
              <a:pathLst>
                <a:path w="23909910" h="15798800">
                  <a:moveTo>
                    <a:pt x="0" y="0"/>
                  </a:moveTo>
                  <a:lnTo>
                    <a:pt x="23909910" y="0"/>
                  </a:lnTo>
                  <a:lnTo>
                    <a:pt x="23909910" y="15798800"/>
                  </a:lnTo>
                  <a:lnTo>
                    <a:pt x="0" y="15798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</p:spTree>
  </p:cSld>
  <p:clrMapOvr>
    <a:masterClrMapping/>
  </p:clrMapOvr>
  <p:transition spd="med" advTm="6000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62596" y="0"/>
            <a:ext cx="15568324" cy="10287000"/>
            <a:chOff x="0" y="0"/>
            <a:chExt cx="23909871" cy="15798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909910" cy="15798800"/>
            </a:xfrm>
            <a:custGeom>
              <a:avLst/>
              <a:gdLst/>
              <a:ahLst/>
              <a:cxnLst/>
              <a:rect l="l" t="t" r="r" b="b"/>
              <a:pathLst>
                <a:path w="23909910" h="15798800">
                  <a:moveTo>
                    <a:pt x="0" y="0"/>
                  </a:moveTo>
                  <a:lnTo>
                    <a:pt x="23909910" y="0"/>
                  </a:lnTo>
                  <a:lnTo>
                    <a:pt x="23909910" y="15798800"/>
                  </a:lnTo>
                  <a:lnTo>
                    <a:pt x="0" y="15798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</p:spTree>
  </p:cSld>
  <p:clrMapOvr>
    <a:masterClrMapping/>
  </p:clrMapOvr>
  <p:transition spd="med" advTm="6000">
    <p:pull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62596" y="0"/>
            <a:ext cx="15568324" cy="10287000"/>
            <a:chOff x="0" y="0"/>
            <a:chExt cx="23909871" cy="15798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909910" cy="15798800"/>
            </a:xfrm>
            <a:custGeom>
              <a:avLst/>
              <a:gdLst/>
              <a:ahLst/>
              <a:cxnLst/>
              <a:rect l="l" t="t" r="r" b="b"/>
              <a:pathLst>
                <a:path w="23909910" h="15798800">
                  <a:moveTo>
                    <a:pt x="0" y="0"/>
                  </a:moveTo>
                  <a:lnTo>
                    <a:pt x="23909910" y="0"/>
                  </a:lnTo>
                  <a:lnTo>
                    <a:pt x="23909910" y="15798800"/>
                  </a:lnTo>
                  <a:lnTo>
                    <a:pt x="0" y="15798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</p:spTree>
  </p:cSld>
  <p:clrMapOvr>
    <a:masterClrMapping/>
  </p:clrMapOvr>
  <p:transition spd="med" advTm="6000">
    <p:pull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62596" y="0"/>
            <a:ext cx="15568324" cy="10287000"/>
            <a:chOff x="0" y="0"/>
            <a:chExt cx="23909871" cy="15798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909910" cy="15798800"/>
            </a:xfrm>
            <a:custGeom>
              <a:avLst/>
              <a:gdLst/>
              <a:ahLst/>
              <a:cxnLst/>
              <a:rect l="l" t="t" r="r" b="b"/>
              <a:pathLst>
                <a:path w="23909910" h="15798800">
                  <a:moveTo>
                    <a:pt x="0" y="0"/>
                  </a:moveTo>
                  <a:lnTo>
                    <a:pt x="23909910" y="0"/>
                  </a:lnTo>
                  <a:lnTo>
                    <a:pt x="23909910" y="15798800"/>
                  </a:lnTo>
                  <a:lnTo>
                    <a:pt x="0" y="15798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</p:spTree>
  </p:cSld>
  <p:clrMapOvr>
    <a:masterClrMapping/>
  </p:clrMapOvr>
  <p:transition spd="med" advTm="6000">
    <p:pull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70566" y="0"/>
            <a:ext cx="15553078" cy="10290100"/>
            <a:chOff x="0" y="0"/>
            <a:chExt cx="21217471" cy="140377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217510" cy="14037690"/>
            </a:xfrm>
            <a:custGeom>
              <a:avLst/>
              <a:gdLst/>
              <a:ahLst/>
              <a:cxnLst/>
              <a:rect l="l" t="t" r="r" b="b"/>
              <a:pathLst>
                <a:path w="21217510" h="14037690">
                  <a:moveTo>
                    <a:pt x="0" y="0"/>
                  </a:moveTo>
                  <a:lnTo>
                    <a:pt x="21217510" y="0"/>
                  </a:lnTo>
                  <a:lnTo>
                    <a:pt x="21217510" y="14037690"/>
                  </a:lnTo>
                  <a:lnTo>
                    <a:pt x="0" y="14037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</p:spTree>
  </p:cSld>
  <p:clrMapOvr>
    <a:masterClrMapping/>
  </p:clrMapOvr>
  <p:transition spd="med" advTm="6000">
    <p:pull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70566" y="0"/>
            <a:ext cx="15553078" cy="10290100"/>
            <a:chOff x="0" y="0"/>
            <a:chExt cx="21217471" cy="140377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217510" cy="14037690"/>
            </a:xfrm>
            <a:custGeom>
              <a:avLst/>
              <a:gdLst/>
              <a:ahLst/>
              <a:cxnLst/>
              <a:rect l="l" t="t" r="r" b="b"/>
              <a:pathLst>
                <a:path w="21217510" h="14037690">
                  <a:moveTo>
                    <a:pt x="0" y="0"/>
                  </a:moveTo>
                  <a:lnTo>
                    <a:pt x="21217510" y="0"/>
                  </a:lnTo>
                  <a:lnTo>
                    <a:pt x="21217510" y="14037690"/>
                  </a:lnTo>
                  <a:lnTo>
                    <a:pt x="0" y="14037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</p:spTree>
  </p:cSld>
  <p:clrMapOvr>
    <a:masterClrMapping/>
  </p:clrMapOvr>
  <p:transition spd="med" advTm="6000">
    <p:pull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C643645-D2B1-304D-82B8-A7AF551394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947" y="0"/>
            <a:ext cx="15578106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368684"/>
      </p:ext>
    </p:extLst>
  </p:cSld>
  <p:clrMapOvr>
    <a:masterClrMapping/>
  </p:clrMapOvr>
  <p:transition spd="med" advTm="6000">
    <p:pull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C142405-B0DC-104B-870E-FA3C9CCF14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947" y="0"/>
            <a:ext cx="15578106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879793"/>
      </p:ext>
    </p:extLst>
  </p:cSld>
  <p:clrMapOvr>
    <a:masterClrMapping/>
  </p:clrMapOvr>
  <p:transition spd="med" advTm="6000">
    <p:pull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8ADDD99-CF23-8742-8911-694FDDB896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947" y="0"/>
            <a:ext cx="15578106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527794"/>
      </p:ext>
    </p:extLst>
  </p:cSld>
  <p:clrMapOvr>
    <a:masterClrMapping/>
  </p:clrMapOvr>
  <p:transition spd="med" advTm="6000">
    <p:pull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A4A69A9-AC84-964B-820E-B276A2579C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893" y="0"/>
            <a:ext cx="15640214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056977"/>
      </p:ext>
    </p:extLst>
  </p:cSld>
  <p:clrMapOvr>
    <a:masterClrMapping/>
  </p:clrMapOvr>
  <p:transition spd="med" advTm="6000">
    <p:pull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7DC616B-D2FA-A342-88E7-008299FC5A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893" y="0"/>
            <a:ext cx="15640214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250493"/>
      </p:ext>
    </p:extLst>
  </p:cSld>
  <p:clrMapOvr>
    <a:masterClrMapping/>
  </p:clrMapOvr>
  <p:transition spd="med" advTm="6000">
    <p:pull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62596" y="0"/>
            <a:ext cx="15568324" cy="10287000"/>
            <a:chOff x="0" y="0"/>
            <a:chExt cx="23909871" cy="15798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909910" cy="15798800"/>
            </a:xfrm>
            <a:custGeom>
              <a:avLst/>
              <a:gdLst/>
              <a:ahLst/>
              <a:cxnLst/>
              <a:rect l="l" t="t" r="r" b="b"/>
              <a:pathLst>
                <a:path w="23909910" h="15798800">
                  <a:moveTo>
                    <a:pt x="0" y="0"/>
                  </a:moveTo>
                  <a:lnTo>
                    <a:pt x="23909910" y="0"/>
                  </a:lnTo>
                  <a:lnTo>
                    <a:pt x="23909910" y="15798800"/>
                  </a:lnTo>
                  <a:lnTo>
                    <a:pt x="0" y="15798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</p:spTree>
  </p:cSld>
  <p:clrMapOvr>
    <a:masterClrMapping/>
  </p:clrMapOvr>
  <p:transition spd="med" advTm="6000">
    <p:pull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4353B8E-2415-B745-8C49-599B102013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813" y="0"/>
            <a:ext cx="15590373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268398"/>
      </p:ext>
    </p:extLst>
  </p:cSld>
  <p:clrMapOvr>
    <a:masterClrMapping/>
  </p:clrMapOvr>
  <p:transition spd="med" advTm="6000">
    <p:pull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CFB87DF-7930-DD46-A0A9-67AD7A5160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8E298F7-0667-0443-889F-17CE03849A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304" y="0"/>
            <a:ext cx="15565392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050991"/>
      </p:ext>
    </p:extLst>
  </p:cSld>
  <p:clrMapOvr>
    <a:masterClrMapping/>
  </p:clrMapOvr>
  <p:transition spd="med" advTm="6000">
    <p:pull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62596" y="0"/>
            <a:ext cx="15568324" cy="10287000"/>
            <a:chOff x="0" y="0"/>
            <a:chExt cx="23909871" cy="15798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909910" cy="15798800"/>
            </a:xfrm>
            <a:custGeom>
              <a:avLst/>
              <a:gdLst/>
              <a:ahLst/>
              <a:cxnLst/>
              <a:rect l="l" t="t" r="r" b="b"/>
              <a:pathLst>
                <a:path w="23909910" h="15798800">
                  <a:moveTo>
                    <a:pt x="0" y="0"/>
                  </a:moveTo>
                  <a:lnTo>
                    <a:pt x="23909910" y="0"/>
                  </a:lnTo>
                  <a:lnTo>
                    <a:pt x="23909910" y="15798800"/>
                  </a:lnTo>
                  <a:lnTo>
                    <a:pt x="0" y="15798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</p:spTree>
  </p:cSld>
  <p:clrMapOvr>
    <a:masterClrMapping/>
  </p:clrMapOvr>
  <p:transition spd="med" advTm="6000">
    <p:pull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70566" y="0"/>
            <a:ext cx="15553078" cy="10290100"/>
            <a:chOff x="0" y="0"/>
            <a:chExt cx="21217471" cy="140377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217510" cy="14037690"/>
            </a:xfrm>
            <a:custGeom>
              <a:avLst/>
              <a:gdLst/>
              <a:ahLst/>
              <a:cxnLst/>
              <a:rect l="l" t="t" r="r" b="b"/>
              <a:pathLst>
                <a:path w="21217510" h="14037690">
                  <a:moveTo>
                    <a:pt x="0" y="0"/>
                  </a:moveTo>
                  <a:lnTo>
                    <a:pt x="21217510" y="0"/>
                  </a:lnTo>
                  <a:lnTo>
                    <a:pt x="21217510" y="14037690"/>
                  </a:lnTo>
                  <a:lnTo>
                    <a:pt x="0" y="14037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</p:spTree>
  </p:cSld>
  <p:clrMapOvr>
    <a:masterClrMapping/>
  </p:clrMapOvr>
  <p:transition spd="med" advTm="6000">
    <p:pull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49404" y="0"/>
            <a:ext cx="15595419" cy="10293226"/>
            <a:chOff x="0" y="0"/>
            <a:chExt cx="21217471" cy="140038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217510" cy="14003910"/>
            </a:xfrm>
            <a:custGeom>
              <a:avLst/>
              <a:gdLst/>
              <a:ahLst/>
              <a:cxnLst/>
              <a:rect l="l" t="t" r="r" b="b"/>
              <a:pathLst>
                <a:path w="21217510" h="14003910">
                  <a:moveTo>
                    <a:pt x="0" y="0"/>
                  </a:moveTo>
                  <a:lnTo>
                    <a:pt x="21217510" y="0"/>
                  </a:lnTo>
                  <a:lnTo>
                    <a:pt x="21217510" y="14003910"/>
                  </a:lnTo>
                  <a:lnTo>
                    <a:pt x="0" y="140039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</p:spTree>
  </p:cSld>
  <p:clrMapOvr>
    <a:masterClrMapping/>
  </p:clrMapOvr>
  <p:transition spd="med" advTm="6000">
    <p:pull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62596" y="0"/>
            <a:ext cx="15568324" cy="10287000"/>
            <a:chOff x="0" y="0"/>
            <a:chExt cx="23909871" cy="15798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909910" cy="15798800"/>
            </a:xfrm>
            <a:custGeom>
              <a:avLst/>
              <a:gdLst/>
              <a:ahLst/>
              <a:cxnLst/>
              <a:rect l="l" t="t" r="r" b="b"/>
              <a:pathLst>
                <a:path w="23909910" h="15798800">
                  <a:moveTo>
                    <a:pt x="0" y="0"/>
                  </a:moveTo>
                  <a:lnTo>
                    <a:pt x="23909910" y="0"/>
                  </a:lnTo>
                  <a:lnTo>
                    <a:pt x="23909910" y="15798800"/>
                  </a:lnTo>
                  <a:lnTo>
                    <a:pt x="0" y="15798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</p:spTree>
  </p:cSld>
  <p:clrMapOvr>
    <a:masterClrMapping/>
  </p:clrMapOvr>
  <p:transition spd="med" advTm="6000">
    <p:pull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62596" y="0"/>
            <a:ext cx="15568324" cy="10287000"/>
            <a:chOff x="0" y="0"/>
            <a:chExt cx="23909871" cy="15798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909910" cy="15798800"/>
            </a:xfrm>
            <a:custGeom>
              <a:avLst/>
              <a:gdLst/>
              <a:ahLst/>
              <a:cxnLst/>
              <a:rect l="l" t="t" r="r" b="b"/>
              <a:pathLst>
                <a:path w="23909910" h="15798800">
                  <a:moveTo>
                    <a:pt x="0" y="0"/>
                  </a:moveTo>
                  <a:lnTo>
                    <a:pt x="23909910" y="0"/>
                  </a:lnTo>
                  <a:lnTo>
                    <a:pt x="23909910" y="15798800"/>
                  </a:lnTo>
                  <a:lnTo>
                    <a:pt x="0" y="15798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</p:spTree>
  </p:cSld>
  <p:clrMapOvr>
    <a:masterClrMapping/>
  </p:clrMapOvr>
  <p:transition spd="med" advTm="6000">
    <p:pull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62596" y="0"/>
            <a:ext cx="15568324" cy="10287000"/>
            <a:chOff x="0" y="0"/>
            <a:chExt cx="23909871" cy="15798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909910" cy="15798800"/>
            </a:xfrm>
            <a:custGeom>
              <a:avLst/>
              <a:gdLst/>
              <a:ahLst/>
              <a:cxnLst/>
              <a:rect l="l" t="t" r="r" b="b"/>
              <a:pathLst>
                <a:path w="23909910" h="15798800">
                  <a:moveTo>
                    <a:pt x="0" y="0"/>
                  </a:moveTo>
                  <a:lnTo>
                    <a:pt x="23909910" y="0"/>
                  </a:lnTo>
                  <a:lnTo>
                    <a:pt x="23909910" y="15798800"/>
                  </a:lnTo>
                  <a:lnTo>
                    <a:pt x="0" y="15798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</p:spTree>
  </p:cSld>
  <p:clrMapOvr>
    <a:masterClrMapping/>
  </p:clrMapOvr>
  <p:transition spd="med" advTm="6000">
    <p:pull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62596" y="0"/>
            <a:ext cx="15568324" cy="10287000"/>
            <a:chOff x="0" y="0"/>
            <a:chExt cx="23909871" cy="15798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909910" cy="15798800"/>
            </a:xfrm>
            <a:custGeom>
              <a:avLst/>
              <a:gdLst/>
              <a:ahLst/>
              <a:cxnLst/>
              <a:rect l="l" t="t" r="r" b="b"/>
              <a:pathLst>
                <a:path w="23909910" h="15798800">
                  <a:moveTo>
                    <a:pt x="0" y="0"/>
                  </a:moveTo>
                  <a:lnTo>
                    <a:pt x="23909910" y="0"/>
                  </a:lnTo>
                  <a:lnTo>
                    <a:pt x="23909910" y="15798800"/>
                  </a:lnTo>
                  <a:lnTo>
                    <a:pt x="0" y="15798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</p:spTree>
  </p:cSld>
  <p:clrMapOvr>
    <a:masterClrMapping/>
  </p:clrMapOvr>
  <p:transition spd="med" advTm="6000">
    <p:pull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62596" y="0"/>
            <a:ext cx="15568324" cy="10287000"/>
            <a:chOff x="0" y="0"/>
            <a:chExt cx="23909871" cy="15798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909910" cy="15798800"/>
            </a:xfrm>
            <a:custGeom>
              <a:avLst/>
              <a:gdLst/>
              <a:ahLst/>
              <a:cxnLst/>
              <a:rect l="l" t="t" r="r" b="b"/>
              <a:pathLst>
                <a:path w="23909910" h="15798800">
                  <a:moveTo>
                    <a:pt x="0" y="0"/>
                  </a:moveTo>
                  <a:lnTo>
                    <a:pt x="23909910" y="0"/>
                  </a:lnTo>
                  <a:lnTo>
                    <a:pt x="23909910" y="15798800"/>
                  </a:lnTo>
                  <a:lnTo>
                    <a:pt x="0" y="15798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</p:spTree>
  </p:cSld>
  <p:clrMapOvr>
    <a:masterClrMapping/>
  </p:clrMapOvr>
  <p:transition spd="med" advTm="6000">
    <p:pull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62596" y="0"/>
            <a:ext cx="15568324" cy="10287000"/>
            <a:chOff x="0" y="0"/>
            <a:chExt cx="23909871" cy="15798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909910" cy="15798800"/>
            </a:xfrm>
            <a:custGeom>
              <a:avLst/>
              <a:gdLst/>
              <a:ahLst/>
              <a:cxnLst/>
              <a:rect l="l" t="t" r="r" b="b"/>
              <a:pathLst>
                <a:path w="23909910" h="15798800">
                  <a:moveTo>
                    <a:pt x="0" y="0"/>
                  </a:moveTo>
                  <a:lnTo>
                    <a:pt x="23909910" y="0"/>
                  </a:lnTo>
                  <a:lnTo>
                    <a:pt x="23909910" y="15798800"/>
                  </a:lnTo>
                  <a:lnTo>
                    <a:pt x="0" y="15798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</p:spTree>
  </p:cSld>
  <p:clrMapOvr>
    <a:masterClrMapping/>
  </p:clrMapOvr>
  <p:transition spd="med" advTm="6000">
    <p:pull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62596" y="0"/>
            <a:ext cx="15568324" cy="10287000"/>
            <a:chOff x="0" y="0"/>
            <a:chExt cx="23909871" cy="15798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909910" cy="15798800"/>
            </a:xfrm>
            <a:custGeom>
              <a:avLst/>
              <a:gdLst/>
              <a:ahLst/>
              <a:cxnLst/>
              <a:rect l="l" t="t" r="r" b="b"/>
              <a:pathLst>
                <a:path w="23909910" h="15798800">
                  <a:moveTo>
                    <a:pt x="0" y="0"/>
                  </a:moveTo>
                  <a:lnTo>
                    <a:pt x="23909910" y="0"/>
                  </a:lnTo>
                  <a:lnTo>
                    <a:pt x="23909910" y="15798800"/>
                  </a:lnTo>
                  <a:lnTo>
                    <a:pt x="0" y="15798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</p:spTree>
  </p:cSld>
  <p:clrMapOvr>
    <a:masterClrMapping/>
  </p:clrMapOvr>
  <p:transition spd="med" advTm="6000">
    <p:pull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62596" y="0"/>
            <a:ext cx="15568324" cy="10287000"/>
            <a:chOff x="0" y="0"/>
            <a:chExt cx="23909871" cy="15798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909910" cy="15798800"/>
            </a:xfrm>
            <a:custGeom>
              <a:avLst/>
              <a:gdLst/>
              <a:ahLst/>
              <a:cxnLst/>
              <a:rect l="l" t="t" r="r" b="b"/>
              <a:pathLst>
                <a:path w="23909910" h="15798800">
                  <a:moveTo>
                    <a:pt x="0" y="0"/>
                  </a:moveTo>
                  <a:lnTo>
                    <a:pt x="23909910" y="0"/>
                  </a:lnTo>
                  <a:lnTo>
                    <a:pt x="23909910" y="15798800"/>
                  </a:lnTo>
                  <a:lnTo>
                    <a:pt x="0" y="15798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</p:spTree>
  </p:cSld>
  <p:clrMapOvr>
    <a:masterClrMapping/>
  </p:clrMapOvr>
  <p:transition spd="med" advTm="6000">
    <p:pull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62596" y="0"/>
            <a:ext cx="15568324" cy="10287000"/>
            <a:chOff x="0" y="0"/>
            <a:chExt cx="23909871" cy="15798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909910" cy="15798800"/>
            </a:xfrm>
            <a:custGeom>
              <a:avLst/>
              <a:gdLst/>
              <a:ahLst/>
              <a:cxnLst/>
              <a:rect l="l" t="t" r="r" b="b"/>
              <a:pathLst>
                <a:path w="23909910" h="15798800">
                  <a:moveTo>
                    <a:pt x="0" y="0"/>
                  </a:moveTo>
                  <a:lnTo>
                    <a:pt x="23909910" y="0"/>
                  </a:lnTo>
                  <a:lnTo>
                    <a:pt x="23909910" y="15798800"/>
                  </a:lnTo>
                  <a:lnTo>
                    <a:pt x="0" y="15798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</p:spTree>
  </p:cSld>
  <p:clrMapOvr>
    <a:masterClrMapping/>
  </p:clrMapOvr>
  <p:transition spd="med" advTm="6000">
    <p:pull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1E5712D-299D-0A49-93F4-1E68736611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63"/>
          <a:stretch/>
        </p:blipFill>
        <p:spPr>
          <a:xfrm>
            <a:off x="0" y="1104900"/>
            <a:ext cx="17992279" cy="880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820439"/>
      </p:ext>
    </p:extLst>
  </p:cSld>
  <p:clrMapOvr>
    <a:masterClrMapping/>
  </p:clrMapOvr>
  <p:transition spd="med" advTm="6000">
    <p:pull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36</Words>
  <Application>Microsoft Macintosh PowerPoint</Application>
  <PresentationFormat>Произвольный</PresentationFormat>
  <Paragraphs>5</Paragraphs>
  <Slides>41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6" baseType="lpstr">
      <vt:lpstr>Nunito</vt:lpstr>
      <vt:lpstr>Calibri</vt:lpstr>
      <vt:lpstr>Arial</vt:lpstr>
      <vt:lpstr>Nunito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Сессия «Юрист как герой: кто и зачем создает образ юридической профессии в культуре»</dc:title>
  <cp:lastModifiedBy>Microsoft Office User</cp:lastModifiedBy>
  <cp:revision>15</cp:revision>
  <dcterms:created xsi:type="dcterms:W3CDTF">2006-08-16T00:00:00Z</dcterms:created>
  <dcterms:modified xsi:type="dcterms:W3CDTF">2026-09-17T08:38:50Z</dcterms:modified>
  <dc:identifier>DAHVR_S4t6M</dc:identifier>
</cp:coreProperties>
</file>