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85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2" r:id="rId4"/>
    <p:sldId id="278" r:id="rId5"/>
    <p:sldId id="264" r:id="rId6"/>
    <p:sldId id="266" r:id="rId7"/>
    <p:sldId id="279" r:id="rId8"/>
    <p:sldId id="277" r:id="rId9"/>
  </p:sldIdLst>
  <p:sldSz cx="12192000" cy="6858000"/>
  <p:notesSz cx="9144000" cy="6858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chemeClr val="accent4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2" pos="234" userDrawn="1">
          <p15:clr>
            <a:srgbClr val="A4A3A4"/>
          </p15:clr>
        </p15:guide>
        <p15:guide id="3" orient="horz" pos="2228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96A"/>
    <a:srgbClr val="CCFF00"/>
    <a:srgbClr val="555A69"/>
    <a:srgbClr val="DEE5F2"/>
    <a:srgbClr val="FF99CC"/>
    <a:srgbClr val="28272F"/>
    <a:srgbClr val="C8D2E6"/>
    <a:srgbClr val="28282D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821DB8-F4EB-4A41-A1BA-3FCAFE7338EE}">
  <a:tblStyle styleId="{4C3C2611-4C71-4FC5-86AE-919BDF0F9419}" styleName="">
    <a:tblBg/>
    <a:wholeTbl>
      <a:tcTxStyle b="off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rgbClr val="F5CBCF"/>
          </a:solidFill>
        </a:fill>
      </a:tcStyle>
    </a:wholeTbl>
    <a:band2H>
      <a:tcTxStyle/>
      <a:tcStyle>
        <a:tcBdr/>
        <a:fill>
          <a:solidFill>
            <a:srgbClr val="FAE7E8"/>
          </a:solidFill>
        </a:fill>
      </a:tcStyle>
    </a:band2H>
    <a:firstCol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381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381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rgbClr val="F1F1CD"/>
          </a:solidFill>
        </a:fill>
      </a:tcStyle>
    </a:wholeTbl>
    <a:band2H>
      <a:tcTxStyle/>
      <a:tcStyle>
        <a:tcBdr/>
        <a:fill>
          <a:solidFill>
            <a:srgbClr val="F8F8E8"/>
          </a:solidFill>
        </a:fill>
      </a:tcStyle>
    </a:band2H>
    <a:firstCol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381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381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rgbClr val="CAD4ED"/>
          </a:solidFill>
        </a:fill>
      </a:tcStyle>
    </a:wholeTbl>
    <a:band2H>
      <a:tcTxStyle/>
      <a:tcStyle>
        <a:tcBdr/>
        <a:fill>
          <a:solidFill>
            <a:srgbClr val="E6EBF6"/>
          </a:solidFill>
        </a:fill>
      </a:tcStyle>
    </a:band2H>
    <a:firstCol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381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381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rgbClr val="CBCBCD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38100" cap="flat">
              <a:solidFill>
                <a:srgbClr val="403928"/>
              </a:solidFill>
              <a:prstDash val="solid"/>
              <a:round/>
            </a:ln>
          </a:top>
          <a:bottom>
            <a:ln w="127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lastRow>
    <a:firstRow>
      <a:tcTxStyle b="on" i="off">
        <a:fontRef idx="major">
          <a:srgbClr val="403928"/>
        </a:fontRef>
        <a:srgbClr val="403928"/>
      </a:tcTxStyle>
      <a:tcStyle>
        <a:tcBdr>
          <a:left>
            <a:ln w="12700" cap="flat">
              <a:solidFill>
                <a:srgbClr val="403928"/>
              </a:solidFill>
              <a:prstDash val="solid"/>
              <a:round/>
            </a:ln>
          </a:left>
          <a:right>
            <a:ln w="12700" cap="flat">
              <a:solidFill>
                <a:srgbClr val="403928"/>
              </a:solidFill>
              <a:prstDash val="solid"/>
              <a:round/>
            </a:ln>
          </a:right>
          <a:top>
            <a:ln w="12700" cap="flat">
              <a:solidFill>
                <a:srgbClr val="403928"/>
              </a:solidFill>
              <a:prstDash val="solid"/>
              <a:round/>
            </a:ln>
          </a:top>
          <a:bottom>
            <a:ln w="38100" cap="flat">
              <a:solidFill>
                <a:srgbClr val="403928"/>
              </a:solidFill>
              <a:prstDash val="solid"/>
              <a:round/>
            </a:ln>
          </a:bottom>
          <a:insideH>
            <a:ln w="12700" cap="flat">
              <a:solidFill>
                <a:srgbClr val="403928"/>
              </a:solidFill>
              <a:prstDash val="solid"/>
              <a:round/>
            </a:ln>
          </a:insideH>
          <a:insideV>
            <a:ln w="12700" cap="flat">
              <a:solidFill>
                <a:srgbClr val="403928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chemeClr val="accent4"/>
              </a:solidFill>
              <a:prstDash val="solid"/>
              <a:round/>
            </a:ln>
          </a:left>
          <a:right>
            <a:ln w="12700" cap="flat">
              <a:solidFill>
                <a:schemeClr val="accent4"/>
              </a:solidFill>
              <a:prstDash val="solid"/>
              <a:round/>
            </a:ln>
          </a:right>
          <a:top>
            <a:ln w="12700" cap="flat">
              <a:solidFill>
                <a:schemeClr val="accent4"/>
              </a:solidFill>
              <a:prstDash val="solid"/>
              <a:round/>
            </a:ln>
          </a:top>
          <a:bottom>
            <a:ln w="12700" cap="flat">
              <a:solidFill>
                <a:schemeClr val="accent4"/>
              </a:solidFill>
              <a:prstDash val="solid"/>
              <a:round/>
            </a:ln>
          </a:bottom>
          <a:insideH>
            <a:ln w="12700" cap="flat">
              <a:solidFill>
                <a:schemeClr val="accent4"/>
              </a:solidFill>
              <a:prstDash val="solid"/>
              <a:round/>
            </a:ln>
          </a:insideH>
          <a:insideV>
            <a:ln w="12700" cap="flat">
              <a:solidFill>
                <a:schemeClr val="accent4"/>
              </a:solidFill>
              <a:prstDash val="solid"/>
              <a:round/>
            </a:ln>
          </a:insideV>
        </a:tcBdr>
        <a:fill>
          <a:solidFill>
            <a:schemeClr val="accent4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chemeClr val="accent4"/>
              </a:solidFill>
              <a:prstDash val="solid"/>
              <a:round/>
            </a:ln>
          </a:left>
          <a:right>
            <a:ln w="12700" cap="flat">
              <a:solidFill>
                <a:schemeClr val="accent4"/>
              </a:solidFill>
              <a:prstDash val="solid"/>
              <a:round/>
            </a:ln>
          </a:right>
          <a:top>
            <a:ln w="12700" cap="flat">
              <a:solidFill>
                <a:schemeClr val="accent4"/>
              </a:solidFill>
              <a:prstDash val="solid"/>
              <a:round/>
            </a:ln>
          </a:top>
          <a:bottom>
            <a:ln w="12700" cap="flat">
              <a:solidFill>
                <a:schemeClr val="accent4"/>
              </a:solidFill>
              <a:prstDash val="solid"/>
              <a:round/>
            </a:ln>
          </a:bottom>
          <a:insideH>
            <a:ln w="12700" cap="flat">
              <a:solidFill>
                <a:schemeClr val="accent4"/>
              </a:solidFill>
              <a:prstDash val="solid"/>
              <a:round/>
            </a:ln>
          </a:insideH>
          <a:insideV>
            <a:ln w="12700" cap="flat">
              <a:solidFill>
                <a:schemeClr val="accent4"/>
              </a:solidFill>
              <a:prstDash val="solid"/>
              <a:round/>
            </a:ln>
          </a:insideV>
        </a:tcBdr>
        <a:fill>
          <a:solidFill>
            <a:schemeClr val="accent4">
              <a:alpha val="20000"/>
            </a:schemeClr>
          </a:solidFill>
        </a:fill>
      </a:tcStyle>
    </a:firstCol>
    <a:lastRow>
      <a:tcTxStyle b="on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chemeClr val="accent4"/>
              </a:solidFill>
              <a:prstDash val="solid"/>
              <a:round/>
            </a:ln>
          </a:left>
          <a:right>
            <a:ln w="12700" cap="flat">
              <a:solidFill>
                <a:schemeClr val="accent4"/>
              </a:solidFill>
              <a:prstDash val="solid"/>
              <a:round/>
            </a:ln>
          </a:right>
          <a:top>
            <a:ln w="50800" cap="flat">
              <a:solidFill>
                <a:schemeClr val="accent4"/>
              </a:solidFill>
              <a:prstDash val="solid"/>
              <a:round/>
            </a:ln>
          </a:top>
          <a:bottom>
            <a:ln w="12700" cap="flat">
              <a:solidFill>
                <a:schemeClr val="accent4"/>
              </a:solidFill>
              <a:prstDash val="solid"/>
              <a:round/>
            </a:ln>
          </a:bottom>
          <a:insideH>
            <a:ln w="12700" cap="flat">
              <a:solidFill>
                <a:schemeClr val="accent4"/>
              </a:solidFill>
              <a:prstDash val="solid"/>
              <a:round/>
            </a:ln>
          </a:insideH>
          <a:insideV>
            <a:ln w="12700" cap="flat">
              <a:solidFill>
                <a:schemeClr val="accent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chemeClr val="accent4"/>
        </a:fontRef>
        <a:schemeClr val="accent4"/>
      </a:tcTxStyle>
      <a:tcStyle>
        <a:tcBdr>
          <a:left>
            <a:ln w="12700" cap="flat">
              <a:solidFill>
                <a:schemeClr val="accent4"/>
              </a:solidFill>
              <a:prstDash val="solid"/>
              <a:round/>
            </a:ln>
          </a:left>
          <a:right>
            <a:ln w="12700" cap="flat">
              <a:solidFill>
                <a:schemeClr val="accent4"/>
              </a:solidFill>
              <a:prstDash val="solid"/>
              <a:round/>
            </a:ln>
          </a:right>
          <a:top>
            <a:ln w="12700" cap="flat">
              <a:solidFill>
                <a:schemeClr val="accent4"/>
              </a:solidFill>
              <a:prstDash val="solid"/>
              <a:round/>
            </a:ln>
          </a:top>
          <a:bottom>
            <a:ln w="25400" cap="flat">
              <a:solidFill>
                <a:schemeClr val="accent4"/>
              </a:solidFill>
              <a:prstDash val="solid"/>
              <a:round/>
            </a:ln>
          </a:bottom>
          <a:insideH>
            <a:ln w="12700" cap="flat">
              <a:solidFill>
                <a:schemeClr val="accent4"/>
              </a:solidFill>
              <a:prstDash val="solid"/>
              <a:round/>
            </a:ln>
          </a:insideH>
          <a:insideV>
            <a:ln w="12700" cap="flat">
              <a:solidFill>
                <a:schemeClr val="accent4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87" autoAdjust="0"/>
  </p:normalViewPr>
  <p:slideViewPr>
    <p:cSldViewPr snapToGrid="0">
      <p:cViewPr>
        <p:scale>
          <a:sx n="50" d="100"/>
          <a:sy n="50" d="100"/>
        </p:scale>
        <p:origin x="2106" y="1320"/>
      </p:cViewPr>
      <p:guideLst>
        <p:guide pos="234"/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6468B1-BF84-7553-7BF0-F21A2E0276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2D66C-9983-837D-1F16-8B0EC6D59C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F1E20-5197-4E3D-A3C9-FE0DF87B6909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02CFA-F87A-2602-2C45-F5CFBBBC3C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1E5CB1-31EB-DD73-2256-18B4A72D87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CDD5E-D151-426C-9A42-AC09CF3C3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9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png">
            <a:extLst>
              <a:ext uri="{FF2B5EF4-FFF2-40B4-BE49-F238E27FC236}">
                <a16:creationId xmlns:a16="http://schemas.microsoft.com/office/drawing/2014/main" id="{71B499CF-6D59-2FA8-5BB8-DB8185AFF8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32" y="5712554"/>
            <a:ext cx="2625177" cy="77834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Текст 6">
            <a:extLst>
              <a:ext uri="{FF2B5EF4-FFF2-40B4-BE49-F238E27FC236}">
                <a16:creationId xmlns:a16="http://schemas.microsoft.com/office/drawing/2014/main" id="{2A7E9EF3-BF6C-723C-AD99-658280DC3B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6076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C8D2E6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BC0B0959-02CA-0D5D-E197-889D7FE2A1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3182" y="3187203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C8D2E6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75D4F6-0DDF-A5EA-E07D-BE4CFBA23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804947"/>
            <a:ext cx="7072384" cy="1191600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>
                <a:solidFill>
                  <a:schemeClr val="bg1"/>
                </a:solidFill>
                <a:latin typeface="Arial"/>
              </a:defRPr>
            </a:lvl1pPr>
          </a:lstStyle>
          <a:p>
            <a:pPr lvl="0"/>
            <a:r>
              <a:rPr lang="en-US" dirty="0"/>
              <a:t>Image Cover Dark</a:t>
            </a:r>
            <a:endParaRPr lang="ru-R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A531712-1C3B-D7FD-014D-6F12671261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01" y="-10546"/>
            <a:ext cx="5916699" cy="687584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52" h="10365">
                <a:moveTo>
                  <a:pt x="4859" y="0"/>
                </a:moveTo>
                <a:lnTo>
                  <a:pt x="10052" y="16"/>
                </a:lnTo>
                <a:lnTo>
                  <a:pt x="10052" y="10354"/>
                </a:lnTo>
                <a:lnTo>
                  <a:pt x="0" y="10365"/>
                </a:lnTo>
                <a:lnTo>
                  <a:pt x="4859" y="0"/>
                </a:lnTo>
                <a:close/>
              </a:path>
            </a:pathLst>
          </a:custGeom>
          <a:noFill/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675F47-C2BC-D28D-2FDC-2DF450177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32" y="5710971"/>
            <a:ext cx="2625177" cy="779928"/>
          </a:xfrm>
          <a:prstGeom prst="rect">
            <a:avLst/>
          </a:prstGeom>
        </p:spPr>
      </p:pic>
      <p:sp>
        <p:nvSpPr>
          <p:cNvPr id="10" name="Текст 6">
            <a:extLst>
              <a:ext uri="{FF2B5EF4-FFF2-40B4-BE49-F238E27FC236}">
                <a16:creationId xmlns:a16="http://schemas.microsoft.com/office/drawing/2014/main" id="{5ABBDBF9-2835-83BC-A645-6C23E505C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6076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3E8B74E1-C293-EBA0-D33E-06AA60A93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3182" y="3187203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4D1227-3DCB-01D3-E816-13E3C2F51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182" y="804948"/>
            <a:ext cx="7075182" cy="1191127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 dirty="0">
                <a:latin typeface="Arial"/>
              </a:defRPr>
            </a:lvl1pPr>
          </a:lstStyle>
          <a:p>
            <a:pPr lvl="0">
              <a:lnSpc>
                <a:spcPct val="80000"/>
              </a:lnSpc>
              <a:spcBef>
                <a:spcPts val="1000"/>
              </a:spcBef>
              <a:buSzPct val="100000"/>
              <a:buFont typeface="Arial"/>
            </a:pPr>
            <a:r>
              <a:rPr lang="en-US" dirty="0"/>
              <a:t>Image Cover Light</a:t>
            </a:r>
            <a:endParaRPr lang="ru-RU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1B52A99-565D-D729-5E24-FB0C808D65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01" y="-10546"/>
            <a:ext cx="5916699" cy="687584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52" h="10365">
                <a:moveTo>
                  <a:pt x="4859" y="0"/>
                </a:moveTo>
                <a:lnTo>
                  <a:pt x="10052" y="16"/>
                </a:lnTo>
                <a:lnTo>
                  <a:pt x="10052" y="10354"/>
                </a:lnTo>
                <a:lnTo>
                  <a:pt x="0" y="10365"/>
                </a:lnTo>
                <a:lnTo>
                  <a:pt x="4859" y="0"/>
                </a:lnTo>
                <a:close/>
              </a:path>
            </a:pathLst>
          </a:custGeom>
          <a:noFill/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91092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675F47-C2BC-D28D-2FDC-2DF450177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32" y="5710971"/>
            <a:ext cx="2625177" cy="779928"/>
          </a:xfrm>
          <a:prstGeom prst="rect">
            <a:avLst/>
          </a:prstGeom>
        </p:spPr>
      </p:pic>
      <p:sp>
        <p:nvSpPr>
          <p:cNvPr id="10" name="Текст 6">
            <a:extLst>
              <a:ext uri="{FF2B5EF4-FFF2-40B4-BE49-F238E27FC236}">
                <a16:creationId xmlns:a16="http://schemas.microsoft.com/office/drawing/2014/main" id="{0578E154-56DE-B8C7-7B89-7DB758ED6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6076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18881932-838E-DE85-6284-841AEB0E72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3182" y="3187203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D6BD7-FD96-A651-5355-B68EE1551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804948"/>
            <a:ext cx="7072384" cy="1191127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 dirty="0">
                <a:latin typeface="Arial"/>
              </a:defRPr>
            </a:lvl1pPr>
          </a:lstStyle>
          <a:p>
            <a:pPr lvl="0">
              <a:lnSpc>
                <a:spcPct val="80000"/>
              </a:lnSpc>
              <a:spcBef>
                <a:spcPts val="1000"/>
              </a:spcBef>
              <a:buSzPct val="100000"/>
              <a:buFont typeface="Arial"/>
            </a:pPr>
            <a:r>
              <a:rPr lang="en-US" dirty="0"/>
              <a:t>Image Cover White</a:t>
            </a:r>
            <a:endParaRPr lang="ru-RU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E6C8D8B-5BCE-292A-699C-8AE40F521B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01" y="-10546"/>
            <a:ext cx="5916699" cy="687584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52" h="10365">
                <a:moveTo>
                  <a:pt x="4859" y="0"/>
                </a:moveTo>
                <a:lnTo>
                  <a:pt x="10052" y="16"/>
                </a:lnTo>
                <a:lnTo>
                  <a:pt x="10052" y="10354"/>
                </a:lnTo>
                <a:lnTo>
                  <a:pt x="0" y="10365"/>
                </a:lnTo>
                <a:lnTo>
                  <a:pt x="4859" y="0"/>
                </a:lnTo>
                <a:close/>
              </a:path>
            </a:pathLst>
          </a:custGeom>
          <a:noFill/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126674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Option 2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56">
            <a:extLst>
              <a:ext uri="{FF2B5EF4-FFF2-40B4-BE49-F238E27FC236}">
                <a16:creationId xmlns:a16="http://schemas.microsoft.com/office/drawing/2014/main" id="{78E8EA1E-A580-2FBD-A6FC-1DCA5B5A40C8}"/>
              </a:ext>
            </a:extLst>
          </p:cNvPr>
          <p:cNvSpPr/>
          <p:nvPr userDrawn="1"/>
        </p:nvSpPr>
        <p:spPr>
          <a:xfrm>
            <a:off x="-22409" y="-7302"/>
            <a:ext cx="9154542" cy="6894514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53 w 21653"/>
              <a:gd name="connsiteY0" fmla="*/ 0 h 21700"/>
              <a:gd name="connsiteX1" fmla="*/ 14905 w 21653"/>
              <a:gd name="connsiteY1" fmla="*/ 21623 h 21700"/>
              <a:gd name="connsiteX2" fmla="*/ 13 w 21653"/>
              <a:gd name="connsiteY2" fmla="*/ 21700 h 21700"/>
              <a:gd name="connsiteX3" fmla="*/ 12 w 21653"/>
              <a:gd name="connsiteY3" fmla="*/ 20 h 21700"/>
              <a:gd name="connsiteX4" fmla="*/ 21653 w 21653"/>
              <a:gd name="connsiteY4" fmla="*/ 0 h 21700"/>
              <a:gd name="connsiteX0" fmla="*/ 21653 w 21653"/>
              <a:gd name="connsiteY0" fmla="*/ 0 h 21715"/>
              <a:gd name="connsiteX1" fmla="*/ 14877 w 21653"/>
              <a:gd name="connsiteY1" fmla="*/ 21715 h 21715"/>
              <a:gd name="connsiteX2" fmla="*/ 13 w 21653"/>
              <a:gd name="connsiteY2" fmla="*/ 21700 h 21715"/>
              <a:gd name="connsiteX3" fmla="*/ 12 w 21653"/>
              <a:gd name="connsiteY3" fmla="*/ 20 h 21715"/>
              <a:gd name="connsiteX4" fmla="*/ 21653 w 21653"/>
              <a:gd name="connsiteY4" fmla="*/ 0 h 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3" h="21715" extrusionOk="0">
                <a:moveTo>
                  <a:pt x="21653" y="0"/>
                </a:moveTo>
                <a:lnTo>
                  <a:pt x="14877" y="21715"/>
                </a:lnTo>
                <a:lnTo>
                  <a:pt x="13" y="21700"/>
                </a:lnTo>
                <a:cubicBezTo>
                  <a:pt x="-34" y="14515"/>
                  <a:pt x="59" y="7205"/>
                  <a:pt x="12" y="20"/>
                </a:cubicBezTo>
                <a:lnTo>
                  <a:pt x="21653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DBE335E-517B-F1A5-33CB-AC339A9042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1004700"/>
            <a:ext cx="5969910" cy="6372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6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075A7-0EEC-F76F-DFE9-646436A93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1937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Contents</a:t>
            </a:r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EB617627-BC82-4645-8688-296EFEC671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01952" y="344110"/>
            <a:ext cx="3028647" cy="5425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3200" dirty="0">
                <a:solidFill>
                  <a:schemeClr val="tx1"/>
                </a:solidFill>
                <a:latin typeface="+mj-lt"/>
              </a:defRPr>
            </a:lvl1pPr>
          </a:lstStyle>
          <a:p>
            <a:pPr marL="173037" lvl="0" indent="-173037">
              <a:lnSpc>
                <a:spcPct val="90000"/>
              </a:lnSpc>
              <a:spcBef>
                <a:spcPts val="0"/>
              </a:spcBef>
              <a:buSzTx/>
            </a:pPr>
            <a:r>
              <a:rPr lang="en-US" dirty="0"/>
              <a:t>Heading</a:t>
            </a:r>
            <a:endParaRPr lang="ru-RU" dirty="0"/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0330CED8-F224-6E6A-95B5-7DC095A144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37788" y="2015588"/>
            <a:ext cx="1821428" cy="992725"/>
          </a:xfrm>
        </p:spPr>
        <p:txBody>
          <a:bodyPr tIns="0">
            <a:noAutofit/>
          </a:bodyPr>
          <a:lstStyle>
            <a:lvl1pPr marL="0" indent="0">
              <a:buNone/>
              <a:defRPr kumimoji="0" lang="en-US" sz="11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/>
            </a:lvl2pPr>
          </a:lstStyle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Title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M: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name@denuo.ru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ECF4B6C9-0CD5-09E7-66CD-D2378E45D7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87369" y="3392282"/>
            <a:ext cx="1821428" cy="992725"/>
          </a:xfrm>
        </p:spPr>
        <p:txBody>
          <a:bodyPr tIns="0">
            <a:noAutofit/>
          </a:bodyPr>
          <a:lstStyle>
            <a:lvl1pPr marL="0" indent="0">
              <a:buNone/>
              <a:defRPr kumimoji="0" lang="en-US" sz="11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/>
            </a:lvl2pPr>
          </a:lstStyle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Title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M: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name@denuo.ru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8910CA80-89F6-FDED-4379-64187651D9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36604" y="4773365"/>
            <a:ext cx="1821428" cy="992725"/>
          </a:xfrm>
        </p:spPr>
        <p:txBody>
          <a:bodyPr tIns="0">
            <a:noAutofit/>
          </a:bodyPr>
          <a:lstStyle>
            <a:lvl1pPr marL="0" indent="0">
              <a:buNone/>
              <a:defRPr kumimoji="0" lang="en-US" sz="11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/>
            </a:lvl2pPr>
          </a:lstStyle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Title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T: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M: +7 000 000 00 00</a:t>
            </a:r>
          </a:p>
          <a:p>
            <a:pPr marL="173037" marR="0" lvl="0" indent="-1730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tabLst/>
            </a:pPr>
            <a:r>
              <a:rPr lang="en-US" dirty="0"/>
              <a:t>name@denuo.ru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F65B652-B507-D174-8640-EC7F89EC85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61450" y="1870075"/>
            <a:ext cx="1136650" cy="1138238"/>
          </a:xfrm>
          <a:noFill/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D1D5F7FD-B419-3945-3F82-63AB2AF8BF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411031" y="3246769"/>
            <a:ext cx="1136650" cy="1138238"/>
          </a:xfrm>
          <a:noFill/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2C2534B-B23A-A3C8-9233-FB48B28A6EB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60266" y="4627852"/>
            <a:ext cx="1136650" cy="1138238"/>
          </a:xfrm>
          <a:noFill/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DA4819-377D-E0FB-5A75-530280AF5F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38354" y="1760952"/>
            <a:ext cx="1820862" cy="225425"/>
          </a:xfrm>
        </p:spPr>
        <p:txBody>
          <a:bodyPr bIns="0">
            <a:noAutofit/>
          </a:bodyPr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0073249C-BB6D-2452-9460-AA80B53198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7369" y="3146272"/>
            <a:ext cx="1820862" cy="225425"/>
          </a:xfrm>
        </p:spPr>
        <p:txBody>
          <a:bodyPr bIns="0">
            <a:noAutofit/>
          </a:bodyPr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679FB944-B75F-78E7-4D3F-5879AA7327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36604" y="4526299"/>
            <a:ext cx="1820862" cy="225425"/>
          </a:xfrm>
        </p:spPr>
        <p:txBody>
          <a:bodyPr bIns="0">
            <a:noAutofit/>
          </a:bodyPr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DABC6F2-964A-77A2-86B4-82CBE069DBB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07280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E6522-2262-A8BD-4FCD-A819A1338B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Текст 12">
            <a:extLst>
              <a:ext uri="{FF2B5EF4-FFF2-40B4-BE49-F238E27FC236}">
                <a16:creationId xmlns:a16="http://schemas.microsoft.com/office/drawing/2014/main" id="{08722070-4B96-CC40-F348-09E02A551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9" y="1998000"/>
            <a:ext cx="5969910" cy="12318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6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F6A2C-4497-61B2-1648-CA93B87F8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806399"/>
            <a:ext cx="6344817" cy="640800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Divider Slide Dark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72074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5718A0-06CD-682B-5A7C-F8F65E2CC5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" y="417"/>
            <a:ext cx="12192000" cy="6858000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>
              <a:solidFill>
                <a:srgbClr val="28282D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Текст 12">
            <a:extLst>
              <a:ext uri="{FF2B5EF4-FFF2-40B4-BE49-F238E27FC236}">
                <a16:creationId xmlns:a16="http://schemas.microsoft.com/office/drawing/2014/main" id="{08722070-4B96-CC40-F348-09E02A551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1998000"/>
            <a:ext cx="5969912" cy="12318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6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D89DB3-F8AF-D6F6-641C-5CF916359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805983"/>
            <a:ext cx="5969908" cy="6408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Divider Slide Light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79430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5718A0-06CD-682B-5A7C-F8F65E2CC5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" y="417"/>
            <a:ext cx="12192000" cy="6858000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Текст 12">
            <a:extLst>
              <a:ext uri="{FF2B5EF4-FFF2-40B4-BE49-F238E27FC236}">
                <a16:creationId xmlns:a16="http://schemas.microsoft.com/office/drawing/2014/main" id="{08722070-4B96-CC40-F348-09E02A551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9" y="1998000"/>
            <a:ext cx="5969910" cy="12318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6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1B91BB-AA05-34C4-2EB0-7006DDC7D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805983"/>
            <a:ext cx="5969908" cy="6408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Divider Slide White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63308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Dark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6">
            <a:extLst>
              <a:ext uri="{FF2B5EF4-FFF2-40B4-BE49-F238E27FC236}">
                <a16:creationId xmlns:a16="http://schemas.microsoft.com/office/drawing/2014/main" id="{2A7E9EF3-BF6C-723C-AD99-658280DC3B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8000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C8D2E6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057DF-917A-6B80-8BDC-CAA07E66FF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802907"/>
            <a:ext cx="6225204" cy="1166400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>
                <a:solidFill>
                  <a:schemeClr val="bg1"/>
                </a:solidFill>
                <a:latin typeface="Arial"/>
              </a:defRPr>
            </a:lvl1pPr>
          </a:lstStyle>
          <a:p>
            <a:pPr lvl="0"/>
            <a:r>
              <a:rPr lang="en-US" dirty="0"/>
              <a:t>Section Slide</a:t>
            </a:r>
            <a:br>
              <a:rPr lang="en-US" dirty="0"/>
            </a:br>
            <a:r>
              <a:rPr lang="en-US" dirty="0"/>
              <a:t>Dark Photo</a:t>
            </a:r>
            <a:endParaRPr lang="ru-RU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33592E-86AF-C12E-C6DD-5D038EBD58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hape 26">
            <a:extLst>
              <a:ext uri="{FF2B5EF4-FFF2-40B4-BE49-F238E27FC236}">
                <a16:creationId xmlns:a16="http://schemas.microsoft.com/office/drawing/2014/main" id="{B1860CF6-2F86-C6F4-103E-B142416B6AE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BB5A3CDE-883F-5B3C-D43B-271E6DF87D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4D2457DF-D4D5-03A0-8007-A0301DC1BF7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83110-01EB-B3EA-C0F5-70CD7A7636E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30750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Ligh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6">
            <a:extLst>
              <a:ext uri="{FF2B5EF4-FFF2-40B4-BE49-F238E27FC236}">
                <a16:creationId xmlns:a16="http://schemas.microsoft.com/office/drawing/2014/main" id="{2A7E9EF3-BF6C-723C-AD99-658280DC3B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8000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55A69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EA3ED-FABA-6D0C-B697-C0455EE42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802907"/>
            <a:ext cx="6225203" cy="1166400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>
                <a:solidFill>
                  <a:srgbClr val="28282D"/>
                </a:solidFill>
                <a:latin typeface="Arial"/>
              </a:defRPr>
            </a:lvl1pPr>
          </a:lstStyle>
          <a:p>
            <a:pPr lvl="0"/>
            <a:r>
              <a:rPr lang="en-US" dirty="0"/>
              <a:t>Section Slide</a:t>
            </a:r>
            <a:br>
              <a:rPr lang="en-US" dirty="0"/>
            </a:br>
            <a:r>
              <a:rPr lang="en-US" dirty="0"/>
              <a:t>Light Photo</a:t>
            </a:r>
            <a:endParaRPr lang="ru-RU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02EEE2C-5E24-9F28-DC9E-8DB4FDD06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hape 26">
            <a:extLst>
              <a:ext uri="{FF2B5EF4-FFF2-40B4-BE49-F238E27FC236}">
                <a16:creationId xmlns:a16="http://schemas.microsoft.com/office/drawing/2014/main" id="{B1860CF6-2F86-C6F4-103E-B142416B6AE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BB5A3CDE-883F-5B3C-D43B-271E6DF87D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4D2457DF-D4D5-03A0-8007-A0301DC1BF7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89774-0B8A-D52C-535B-605F2324FFD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6397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Whi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6">
            <a:extLst>
              <a:ext uri="{FF2B5EF4-FFF2-40B4-BE49-F238E27FC236}">
                <a16:creationId xmlns:a16="http://schemas.microsoft.com/office/drawing/2014/main" id="{2A7E9EF3-BF6C-723C-AD99-658280DC3B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182" y="1998000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55A69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410BD-AE8F-DD9D-12C9-867DEF4DE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802906"/>
            <a:ext cx="6225203" cy="1166400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sz="3800">
                <a:solidFill>
                  <a:srgbClr val="28282D"/>
                </a:solidFill>
                <a:latin typeface="Arial"/>
              </a:defRPr>
            </a:lvl1pPr>
          </a:lstStyle>
          <a:p>
            <a:pPr lvl="0"/>
            <a:r>
              <a:rPr lang="en-US" dirty="0"/>
              <a:t>Section Slide</a:t>
            </a:r>
            <a:br>
              <a:rPr lang="en-US" dirty="0"/>
            </a:br>
            <a:r>
              <a:rPr lang="en-US" dirty="0"/>
              <a:t>White Photo</a:t>
            </a:r>
            <a:endParaRPr lang="ru-RU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205501B-76DA-5FEE-6BF3-E9DDABB43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hape 26">
            <a:extLst>
              <a:ext uri="{FF2B5EF4-FFF2-40B4-BE49-F238E27FC236}">
                <a16:creationId xmlns:a16="http://schemas.microsoft.com/office/drawing/2014/main" id="{B1860CF6-2F86-C6F4-103E-B142416B6AE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BB5A3CDE-883F-5B3C-D43B-271E6DF87D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4D2457DF-D4D5-03A0-8007-A0301DC1BF7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73641-8704-A38B-1E30-FE1D9940CFC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0593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208142-0257-D071-2BBF-2C0B0DB569D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1763713"/>
            <a:ext cx="11160125" cy="459740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0397BE08-49CE-E4CE-F7F9-836C89D8E7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Dark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5A798C-F4C7-C36C-3BCF-1889BA69E63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480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Text Layout Light</a:t>
            </a:r>
            <a:endParaRPr lang="ru-RU"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FFE2DB83-907F-CB89-C3E4-870CD1CF3C3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1763713"/>
            <a:ext cx="11160125" cy="459740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8F7F4A7-2CD5-0E05-7CB5-864525F8AE0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52358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Text Layout White</a:t>
            </a:r>
            <a:endParaRPr lang="ru-RU" dirty="0"/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FC284007-F472-9308-10E0-3E1303A947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1763713"/>
            <a:ext cx="11160125" cy="459740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C6A06A6-7ED7-DB7E-49EA-745121A69A4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89654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4/5 Dark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285BDC-D9AE-0F2A-398E-96C1C59EA1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82804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Текст 12">
            <a:extLst>
              <a:ext uri="{FF2B5EF4-FFF2-40B4-BE49-F238E27FC236}">
                <a16:creationId xmlns:a16="http://schemas.microsoft.com/office/drawing/2014/main" id="{00461D79-047D-D65E-7F0C-212FEE6981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6528CD-BD09-1333-B565-97C92C573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4/5 Dark Photo</a:t>
            </a:r>
            <a:endParaRPr lang="ru-RU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9A460A5A-493E-0391-0FBE-45EF5830E9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08627" y="2665"/>
            <a:ext cx="3304438" cy="658777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0019"/>
              <a:gd name="connsiteY0" fmla="*/ 0 h 10014"/>
              <a:gd name="connsiteX1" fmla="*/ 6243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6243"/>
              <a:gd name="connsiteY0" fmla="*/ 0 h 10014"/>
              <a:gd name="connsiteX1" fmla="*/ 6243 w 6243"/>
              <a:gd name="connsiteY1" fmla="*/ 4 h 10014"/>
              <a:gd name="connsiteX2" fmla="*/ 5681 w 6243"/>
              <a:gd name="connsiteY2" fmla="*/ 10004 h 10014"/>
              <a:gd name="connsiteX3" fmla="*/ 0 w 6243"/>
              <a:gd name="connsiteY3" fmla="*/ 10014 h 10014"/>
              <a:gd name="connsiteX4" fmla="*/ 4722 w 6243"/>
              <a:gd name="connsiteY4" fmla="*/ 0 h 10014"/>
              <a:gd name="connsiteX0" fmla="*/ 7564 w 9131"/>
              <a:gd name="connsiteY0" fmla="*/ 0 h 10000"/>
              <a:gd name="connsiteX1" fmla="*/ 9131 w 9131"/>
              <a:gd name="connsiteY1" fmla="*/ 18 h 10000"/>
              <a:gd name="connsiteX2" fmla="*/ 9100 w 9131"/>
              <a:gd name="connsiteY2" fmla="*/ 9990 h 10000"/>
              <a:gd name="connsiteX3" fmla="*/ 0 w 9131"/>
              <a:gd name="connsiteY3" fmla="*/ 10000 h 10000"/>
              <a:gd name="connsiteX4" fmla="*/ 7564 w 9131"/>
              <a:gd name="connsiteY4" fmla="*/ 0 h 10000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66 w 10000"/>
              <a:gd name="connsiteY2" fmla="*/ 9991 h 10001"/>
              <a:gd name="connsiteX3" fmla="*/ 0 w 10000"/>
              <a:gd name="connsiteY3" fmla="*/ 10001 h 10001"/>
              <a:gd name="connsiteX4" fmla="*/ 8284 w 10000"/>
              <a:gd name="connsiteY4" fmla="*/ 1 h 10001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47 w 10000"/>
              <a:gd name="connsiteY2" fmla="*/ 10001 h 10001"/>
              <a:gd name="connsiteX3" fmla="*/ 0 w 10000"/>
              <a:gd name="connsiteY3" fmla="*/ 10001 h 10001"/>
              <a:gd name="connsiteX4" fmla="*/ 8284 w 10000"/>
              <a:gd name="connsiteY4" fmla="*/ 1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1">
                <a:moveTo>
                  <a:pt x="8284" y="1"/>
                </a:moveTo>
                <a:lnTo>
                  <a:pt x="10000" y="0"/>
                </a:lnTo>
                <a:cubicBezTo>
                  <a:pt x="9991" y="3334"/>
                  <a:pt x="9956" y="6666"/>
                  <a:pt x="9947" y="10001"/>
                </a:cubicBezTo>
                <a:lnTo>
                  <a:pt x="0" y="10001"/>
                </a:lnTo>
                <a:lnTo>
                  <a:pt x="8284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EDFE3C1-4CBE-FAB2-2FBF-D3736D8E0C6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3037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4/5 Ligh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A37DF053-516C-623C-FC13-01292375B1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EB3F655-442A-0770-80D2-BF4AEE27A0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82804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E436C-C3C9-933C-E0D2-9744FE996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4/</a:t>
            </a:r>
            <a:r>
              <a:rPr lang="ru-RU" dirty="0"/>
              <a:t>5</a:t>
            </a:r>
            <a:r>
              <a:rPr lang="en-US" dirty="0"/>
              <a:t> Light Photo</a:t>
            </a:r>
            <a:endParaRPr lang="ru-RU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3C17DAE-B62F-9E04-F536-8E02814ECDE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08627" y="2665"/>
            <a:ext cx="3304438" cy="658777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0019"/>
              <a:gd name="connsiteY0" fmla="*/ 0 h 10014"/>
              <a:gd name="connsiteX1" fmla="*/ 6243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6243"/>
              <a:gd name="connsiteY0" fmla="*/ 0 h 10014"/>
              <a:gd name="connsiteX1" fmla="*/ 6243 w 6243"/>
              <a:gd name="connsiteY1" fmla="*/ 4 h 10014"/>
              <a:gd name="connsiteX2" fmla="*/ 5681 w 6243"/>
              <a:gd name="connsiteY2" fmla="*/ 10004 h 10014"/>
              <a:gd name="connsiteX3" fmla="*/ 0 w 6243"/>
              <a:gd name="connsiteY3" fmla="*/ 10014 h 10014"/>
              <a:gd name="connsiteX4" fmla="*/ 4722 w 6243"/>
              <a:gd name="connsiteY4" fmla="*/ 0 h 10014"/>
              <a:gd name="connsiteX0" fmla="*/ 7564 w 9131"/>
              <a:gd name="connsiteY0" fmla="*/ 0 h 10000"/>
              <a:gd name="connsiteX1" fmla="*/ 9131 w 9131"/>
              <a:gd name="connsiteY1" fmla="*/ 18 h 10000"/>
              <a:gd name="connsiteX2" fmla="*/ 9100 w 9131"/>
              <a:gd name="connsiteY2" fmla="*/ 9990 h 10000"/>
              <a:gd name="connsiteX3" fmla="*/ 0 w 9131"/>
              <a:gd name="connsiteY3" fmla="*/ 10000 h 10000"/>
              <a:gd name="connsiteX4" fmla="*/ 7564 w 9131"/>
              <a:gd name="connsiteY4" fmla="*/ 0 h 10000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66 w 10000"/>
              <a:gd name="connsiteY2" fmla="*/ 9991 h 10001"/>
              <a:gd name="connsiteX3" fmla="*/ 0 w 10000"/>
              <a:gd name="connsiteY3" fmla="*/ 10001 h 10001"/>
              <a:gd name="connsiteX4" fmla="*/ 8284 w 10000"/>
              <a:gd name="connsiteY4" fmla="*/ 1 h 10001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47 w 10000"/>
              <a:gd name="connsiteY2" fmla="*/ 10001 h 10001"/>
              <a:gd name="connsiteX3" fmla="*/ 0 w 10000"/>
              <a:gd name="connsiteY3" fmla="*/ 10001 h 10001"/>
              <a:gd name="connsiteX4" fmla="*/ 8284 w 10000"/>
              <a:gd name="connsiteY4" fmla="*/ 1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1">
                <a:moveTo>
                  <a:pt x="8284" y="1"/>
                </a:moveTo>
                <a:lnTo>
                  <a:pt x="10000" y="0"/>
                </a:lnTo>
                <a:cubicBezTo>
                  <a:pt x="9991" y="3334"/>
                  <a:pt x="9956" y="6666"/>
                  <a:pt x="9947" y="10001"/>
                </a:cubicBezTo>
                <a:lnTo>
                  <a:pt x="0" y="10001"/>
                </a:lnTo>
                <a:lnTo>
                  <a:pt x="8284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25A99C-F2D9-6BBE-8026-049C85CD529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69580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4/5 Whi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A37DF053-516C-623C-FC13-01292375B1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A9E7883-E0F6-3E34-8F65-F420C97A96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82804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3D0E7-E0DD-F5AC-92B0-C75FFF7230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4/</a:t>
            </a:r>
            <a:r>
              <a:rPr lang="ru-RU" dirty="0"/>
              <a:t>5</a:t>
            </a:r>
            <a:r>
              <a:rPr lang="en-US" dirty="0"/>
              <a:t> White Photo</a:t>
            </a:r>
            <a:endParaRPr lang="ru-RU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3CFBEC1D-3D80-5BCA-D80D-92903674734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08627" y="2665"/>
            <a:ext cx="3304438" cy="658777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0019"/>
              <a:gd name="connsiteY0" fmla="*/ 0 h 10014"/>
              <a:gd name="connsiteX1" fmla="*/ 6243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6243"/>
              <a:gd name="connsiteY0" fmla="*/ 0 h 10014"/>
              <a:gd name="connsiteX1" fmla="*/ 6243 w 6243"/>
              <a:gd name="connsiteY1" fmla="*/ 4 h 10014"/>
              <a:gd name="connsiteX2" fmla="*/ 5681 w 6243"/>
              <a:gd name="connsiteY2" fmla="*/ 10004 h 10014"/>
              <a:gd name="connsiteX3" fmla="*/ 0 w 6243"/>
              <a:gd name="connsiteY3" fmla="*/ 10014 h 10014"/>
              <a:gd name="connsiteX4" fmla="*/ 4722 w 6243"/>
              <a:gd name="connsiteY4" fmla="*/ 0 h 10014"/>
              <a:gd name="connsiteX0" fmla="*/ 7564 w 9131"/>
              <a:gd name="connsiteY0" fmla="*/ 0 h 10000"/>
              <a:gd name="connsiteX1" fmla="*/ 9131 w 9131"/>
              <a:gd name="connsiteY1" fmla="*/ 18 h 10000"/>
              <a:gd name="connsiteX2" fmla="*/ 9100 w 9131"/>
              <a:gd name="connsiteY2" fmla="*/ 9990 h 10000"/>
              <a:gd name="connsiteX3" fmla="*/ 0 w 9131"/>
              <a:gd name="connsiteY3" fmla="*/ 10000 h 10000"/>
              <a:gd name="connsiteX4" fmla="*/ 7564 w 9131"/>
              <a:gd name="connsiteY4" fmla="*/ 0 h 10000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66 w 10000"/>
              <a:gd name="connsiteY2" fmla="*/ 9991 h 10001"/>
              <a:gd name="connsiteX3" fmla="*/ 0 w 10000"/>
              <a:gd name="connsiteY3" fmla="*/ 10001 h 10001"/>
              <a:gd name="connsiteX4" fmla="*/ 8284 w 10000"/>
              <a:gd name="connsiteY4" fmla="*/ 1 h 10001"/>
              <a:gd name="connsiteX0" fmla="*/ 8284 w 10000"/>
              <a:gd name="connsiteY0" fmla="*/ 1 h 10001"/>
              <a:gd name="connsiteX1" fmla="*/ 10000 w 10000"/>
              <a:gd name="connsiteY1" fmla="*/ 0 h 10001"/>
              <a:gd name="connsiteX2" fmla="*/ 9947 w 10000"/>
              <a:gd name="connsiteY2" fmla="*/ 10001 h 10001"/>
              <a:gd name="connsiteX3" fmla="*/ 0 w 10000"/>
              <a:gd name="connsiteY3" fmla="*/ 10001 h 10001"/>
              <a:gd name="connsiteX4" fmla="*/ 8284 w 10000"/>
              <a:gd name="connsiteY4" fmla="*/ 1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1">
                <a:moveTo>
                  <a:pt x="8284" y="1"/>
                </a:moveTo>
                <a:lnTo>
                  <a:pt x="10000" y="0"/>
                </a:lnTo>
                <a:cubicBezTo>
                  <a:pt x="9991" y="3334"/>
                  <a:pt x="9956" y="6666"/>
                  <a:pt x="9947" y="10001"/>
                </a:cubicBezTo>
                <a:lnTo>
                  <a:pt x="0" y="10001"/>
                </a:lnTo>
                <a:lnTo>
                  <a:pt x="8284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255B1B-F160-1ECD-AFBD-5BD2BA18EF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630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Dark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034D8CB5-4696-F8B3-FB96-663A2C131F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7678" y="3324"/>
            <a:ext cx="5809520" cy="658711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2" h="10014">
                <a:moveTo>
                  <a:pt x="4722" y="0"/>
                </a:moveTo>
                <a:lnTo>
                  <a:pt x="10022" y="4"/>
                </a:lnTo>
                <a:cubicBezTo>
                  <a:pt x="10017" y="3343"/>
                  <a:pt x="10024" y="6664"/>
                  <a:pt x="10019" y="10004"/>
                </a:cubicBezTo>
                <a:lnTo>
                  <a:pt x="0" y="10014"/>
                </a:lnTo>
                <a:lnTo>
                  <a:pt x="472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B7EE3B1-BEDE-ECB9-3F60-2C3B7AAE2B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2F240-0056-DAFE-C88B-222532CE1F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2/3 Dark Photo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1EE4560-2C36-DA31-8DC2-C9998BD1149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5383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Ligh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9F319B7-D08B-A24E-7C21-5E2CBA49A6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DA243-A0EC-CE42-4368-08EF8D069E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7867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2/3 Light Photo</a:t>
            </a:r>
            <a:endParaRPr lang="ru-RU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999670CC-5FB5-E2D1-CDBC-9DFDB28DF6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7678" y="3324"/>
            <a:ext cx="5809520" cy="658711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2" h="10014">
                <a:moveTo>
                  <a:pt x="4722" y="0"/>
                </a:moveTo>
                <a:lnTo>
                  <a:pt x="10022" y="4"/>
                </a:lnTo>
                <a:cubicBezTo>
                  <a:pt x="10017" y="3343"/>
                  <a:pt x="10024" y="6664"/>
                  <a:pt x="10019" y="10004"/>
                </a:cubicBezTo>
                <a:lnTo>
                  <a:pt x="0" y="10014"/>
                </a:lnTo>
                <a:lnTo>
                  <a:pt x="472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E7AE492-481A-1982-5111-667642A621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4908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Whit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2DCC83D-7266-C9DE-C040-2A6473C02E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3EBF0F-28D3-0F04-F4AE-8D1245331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2/3 White Photo</a:t>
            </a:r>
            <a:endParaRPr lang="ru-RU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7FB998A0-F839-12E2-5182-11BC6BF9F5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7678" y="3324"/>
            <a:ext cx="5809520" cy="658711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2" h="10014">
                <a:moveTo>
                  <a:pt x="4722" y="0"/>
                </a:moveTo>
                <a:lnTo>
                  <a:pt x="10022" y="4"/>
                </a:lnTo>
                <a:cubicBezTo>
                  <a:pt x="10017" y="3343"/>
                  <a:pt x="10024" y="6664"/>
                  <a:pt x="10019" y="10004"/>
                </a:cubicBezTo>
                <a:lnTo>
                  <a:pt x="0" y="10014"/>
                </a:lnTo>
                <a:lnTo>
                  <a:pt x="472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1C65639-12B3-C727-4907-4822828A090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6601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Dar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6">
            <a:extLst>
              <a:ext uri="{FF2B5EF4-FFF2-40B4-BE49-F238E27FC236}">
                <a16:creationId xmlns:a16="http://schemas.microsoft.com/office/drawing/2014/main" id="{6F032F02-D54E-F50E-2FEB-765D237D9623}"/>
              </a:ext>
            </a:extLst>
          </p:cNvPr>
          <p:cNvSpPr/>
          <p:nvPr userDrawn="1"/>
        </p:nvSpPr>
        <p:spPr>
          <a:xfrm>
            <a:off x="-17336" y="-7303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Текст 12">
            <a:extLst>
              <a:ext uri="{FF2B5EF4-FFF2-40B4-BE49-F238E27FC236}">
                <a16:creationId xmlns:a16="http://schemas.microsoft.com/office/drawing/2014/main" id="{E1135E5D-0D49-0D79-3FEE-9E140A2AD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2778" y="968662"/>
            <a:ext cx="2913243" cy="539295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Text</a:t>
            </a:r>
            <a:endParaRPr lang="ru-RU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B271E58-0D13-4A72-91C5-60DABA0FC6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B32D20-CE42-F946-873A-CAB68F7CF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2/3</a:t>
            </a:r>
            <a:r>
              <a:rPr lang="ru-RU" dirty="0"/>
              <a:t> </a:t>
            </a:r>
            <a:r>
              <a:rPr lang="en-US" dirty="0"/>
              <a:t>Text Dark</a:t>
            </a:r>
            <a:endParaRPr lang="ru-RU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966E0D-1888-8672-55FF-F200CE2EDCF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3678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L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56">
            <a:extLst>
              <a:ext uri="{FF2B5EF4-FFF2-40B4-BE49-F238E27FC236}">
                <a16:creationId xmlns:a16="http://schemas.microsoft.com/office/drawing/2014/main" id="{81C0FE70-6A25-AFD4-D9EC-94E718CCB186}"/>
              </a:ext>
            </a:extLst>
          </p:cNvPr>
          <p:cNvSpPr/>
          <p:nvPr userDrawn="1"/>
        </p:nvSpPr>
        <p:spPr>
          <a:xfrm>
            <a:off x="-17336" y="-7303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rgbClr val="C8D2E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2E93A5FB-08FF-B1B8-0517-DDBCB9576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2778" y="968662"/>
            <a:ext cx="2913243" cy="539295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Text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696200C-32B8-A8E0-995B-B24DAD1FFD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3990E-0E87-D7EE-B9BF-9410EE8BA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92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2/3 Text Light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4CD8F-2FD0-2E47-E761-02553C63118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4658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White Tex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6">
            <a:extLst>
              <a:ext uri="{FF2B5EF4-FFF2-40B4-BE49-F238E27FC236}">
                <a16:creationId xmlns:a16="http://schemas.microsoft.com/office/drawing/2014/main" id="{722B9347-A92E-E615-5C8A-0B8CBB8943E2}"/>
              </a:ext>
            </a:extLst>
          </p:cNvPr>
          <p:cNvSpPr/>
          <p:nvPr userDrawn="1"/>
        </p:nvSpPr>
        <p:spPr>
          <a:xfrm>
            <a:off x="-17337" y="-7304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Текст 12">
            <a:extLst>
              <a:ext uri="{FF2B5EF4-FFF2-40B4-BE49-F238E27FC236}">
                <a16:creationId xmlns:a16="http://schemas.microsoft.com/office/drawing/2014/main" id="{82A02BC8-7565-EA4D-8512-8516D75F2E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DAF4A71-F3F7-D210-9979-DC831C2A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0FC3E5EE-F498-FE08-13A7-531E23DE6D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2778" y="968662"/>
            <a:ext cx="2913243" cy="539295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Text</a:t>
            </a:r>
            <a:endParaRPr lang="ru-RU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BC3CE9A-4C40-83AA-6553-D9E3A574F9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3AD155-89AE-1DE3-B210-411674F2A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92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2/3 Text White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9C9B3-E554-6482-2630-6413AF1BB67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5705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Dark-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AA78188E-1EB6-502A-47A5-F8E2F06EFF3D}"/>
              </a:ext>
            </a:extLst>
          </p:cNvPr>
          <p:cNvSpPr/>
          <p:nvPr userDrawn="1"/>
        </p:nvSpPr>
        <p:spPr>
          <a:xfrm>
            <a:off x="-19871" y="-7303"/>
            <a:ext cx="7590664" cy="686784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4" h="21631" extrusionOk="0">
                <a:moveTo>
                  <a:pt x="17954" y="0"/>
                </a:moveTo>
                <a:lnTo>
                  <a:pt x="11037" y="21623"/>
                </a:lnTo>
                <a:lnTo>
                  <a:pt x="11" y="21631"/>
                </a:lnTo>
                <a:cubicBezTo>
                  <a:pt x="-36" y="14446"/>
                  <a:pt x="81" y="7205"/>
                  <a:pt x="34" y="20"/>
                </a:cubicBezTo>
                <a:lnTo>
                  <a:pt x="17954" y="0"/>
                </a:lnTo>
                <a:close/>
              </a:path>
            </a:pathLst>
          </a:cu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FC4073A6-8829-9B0F-BC0A-A514CE1871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42" y="968662"/>
            <a:ext cx="433791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ECD6D4D-A8E9-3620-047B-250F460765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4243" y="348998"/>
            <a:ext cx="4337909" cy="5425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rgbClr val="28282D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6E97347-9A7B-0F86-99D9-D5FDF39C36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4242" y="1764113"/>
            <a:ext cx="4341335" cy="45974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 b="0" i="0" u="none" strike="noStrike" cap="none" spc="0" baseline="0" dirty="0">
                <a:ln>
                  <a:noFill/>
                </a:ln>
                <a:solidFill>
                  <a:srgbClr val="28282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Text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C6F1E77-1412-C530-FFBF-D76C8346B5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6F472-2E6D-B817-F0BA-11BA2155D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Comparison Slide Dark</a:t>
            </a:r>
            <a:endParaRPr lang="ru-RU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BE16A8-8C4B-8A65-3EA2-6213E285AED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1671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Dark-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AA78188E-1EB6-502A-47A5-F8E2F06EFF3D}"/>
              </a:ext>
            </a:extLst>
          </p:cNvPr>
          <p:cNvSpPr/>
          <p:nvPr userDrawn="1"/>
        </p:nvSpPr>
        <p:spPr>
          <a:xfrm>
            <a:off x="-19871" y="-7303"/>
            <a:ext cx="7590664" cy="686784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4" h="21631" extrusionOk="0">
                <a:moveTo>
                  <a:pt x="17954" y="0"/>
                </a:moveTo>
                <a:lnTo>
                  <a:pt x="11037" y="21623"/>
                </a:lnTo>
                <a:lnTo>
                  <a:pt x="11" y="21631"/>
                </a:lnTo>
                <a:cubicBezTo>
                  <a:pt x="-36" y="14446"/>
                  <a:pt x="81" y="7205"/>
                  <a:pt x="34" y="20"/>
                </a:cubicBezTo>
                <a:lnTo>
                  <a:pt x="17954" y="0"/>
                </a:lnTo>
                <a:close/>
              </a:path>
            </a:pathLst>
          </a:cu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FC4073A6-8829-9B0F-BC0A-A514CE1871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42" y="968662"/>
            <a:ext cx="433791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ECD6D4D-A8E9-3620-047B-250F460765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4243" y="348998"/>
            <a:ext cx="4337909" cy="5425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rgbClr val="28282D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6E97347-9A7B-0F86-99D9-D5FDF39C36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4242" y="1764113"/>
            <a:ext cx="4341335" cy="45974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 b="0" i="0" u="none" strike="noStrike" cap="none" spc="0" baseline="0" dirty="0">
                <a:ln>
                  <a:noFill/>
                </a:ln>
                <a:solidFill>
                  <a:srgbClr val="28282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Text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396F877A-995C-A343-785E-D22654CAE5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E42D4-6F51-BDDD-BBA9-47924ADC1E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Comparison Slide Dark</a:t>
            </a:r>
            <a:r>
              <a:rPr lang="ru-RU" dirty="0"/>
              <a:t> </a:t>
            </a:r>
            <a:r>
              <a:rPr lang="en-US" dirty="0"/>
              <a:t>2</a:t>
            </a:r>
            <a:r>
              <a:rPr lang="ru-RU" dirty="0"/>
              <a:t> 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93411D-F760-1F04-555E-99B0FAE969E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4892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Light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AA78188E-1EB6-502A-47A5-F8E2F06EFF3D}"/>
              </a:ext>
            </a:extLst>
          </p:cNvPr>
          <p:cNvSpPr/>
          <p:nvPr userDrawn="1"/>
        </p:nvSpPr>
        <p:spPr>
          <a:xfrm>
            <a:off x="-19871" y="-7303"/>
            <a:ext cx="7590664" cy="686784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4" h="21631" extrusionOk="0">
                <a:moveTo>
                  <a:pt x="17954" y="0"/>
                </a:moveTo>
                <a:lnTo>
                  <a:pt x="11037" y="21623"/>
                </a:lnTo>
                <a:lnTo>
                  <a:pt x="11" y="21631"/>
                </a:lnTo>
                <a:cubicBezTo>
                  <a:pt x="-36" y="14446"/>
                  <a:pt x="81" y="7205"/>
                  <a:pt x="34" y="20"/>
                </a:cubicBezTo>
                <a:lnTo>
                  <a:pt x="17954" y="0"/>
                </a:lnTo>
                <a:close/>
              </a:path>
            </a:pathLst>
          </a:custGeom>
          <a:solidFill>
            <a:srgbClr val="C8D2E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FC4073A6-8829-9B0F-BC0A-A514CE1871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42" y="968662"/>
            <a:ext cx="433791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ECD6D4D-A8E9-3620-047B-250F460765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4243" y="348998"/>
            <a:ext cx="4337909" cy="5425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rgbClr val="28282D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6E97347-9A7B-0F86-99D9-D5FDF39C36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4242" y="1764113"/>
            <a:ext cx="4341335" cy="45974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 b="0" i="0" u="none" strike="noStrike" cap="none" spc="0" baseline="0" dirty="0">
                <a:ln>
                  <a:noFill/>
                </a:ln>
                <a:solidFill>
                  <a:srgbClr val="28282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Text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4E8CEC82-A74B-6957-C2DC-D03D2AB366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AF007E-4A2B-1D2C-4347-E23C491825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Comparison Slide Light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455460-61D2-A673-352F-CFF277C3ECD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05443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White-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6">
            <a:extLst>
              <a:ext uri="{FF2B5EF4-FFF2-40B4-BE49-F238E27FC236}">
                <a16:creationId xmlns:a16="http://schemas.microsoft.com/office/drawing/2014/main" id="{811B4FE9-F250-20DE-9389-831167363A30}"/>
              </a:ext>
            </a:extLst>
          </p:cNvPr>
          <p:cNvSpPr/>
          <p:nvPr userDrawn="1"/>
        </p:nvSpPr>
        <p:spPr>
          <a:xfrm>
            <a:off x="-19871" y="-7303"/>
            <a:ext cx="7590664" cy="686784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4" h="21631" extrusionOk="0">
                <a:moveTo>
                  <a:pt x="17954" y="0"/>
                </a:moveTo>
                <a:lnTo>
                  <a:pt x="11037" y="21623"/>
                </a:lnTo>
                <a:lnTo>
                  <a:pt x="11" y="21631"/>
                </a:lnTo>
                <a:cubicBezTo>
                  <a:pt x="-36" y="14446"/>
                  <a:pt x="81" y="7205"/>
                  <a:pt x="34" y="20"/>
                </a:cubicBezTo>
                <a:lnTo>
                  <a:pt x="17954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6C04B691-DD22-9CF6-1D1F-D0EC09B8A8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2" name="Текст 12">
            <a:extLst>
              <a:ext uri="{FF2B5EF4-FFF2-40B4-BE49-F238E27FC236}">
                <a16:creationId xmlns:a16="http://schemas.microsoft.com/office/drawing/2014/main" id="{3EB90363-1840-EF7A-BCA6-11302A0308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42" y="968662"/>
            <a:ext cx="433791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02D9257F-A113-6B4C-6570-B184340713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4243" y="348998"/>
            <a:ext cx="4337909" cy="5425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rgbClr val="28282D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D119072C-6E60-6F3A-1B2C-F43DDEEBC9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4242" y="1764113"/>
            <a:ext cx="4341335" cy="45974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200" b="0" i="0" u="none" strike="noStrike" cap="none" spc="0" baseline="0" dirty="0">
                <a:ln>
                  <a:noFill/>
                </a:ln>
                <a:solidFill>
                  <a:srgbClr val="28282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Text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1613428-26E5-73A3-889E-B77C485613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CF1067-03B3-A578-ED16-BDDFD0655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8" cy="542552"/>
          </a:xfrm>
        </p:spPr>
        <p:txBody>
          <a:bodyPr vert="horz" lIns="91440" tIns="45720" rIns="91440" bIns="45720" rtlCol="0" anchor="t" anchorCtr="0">
            <a:noAutofit/>
          </a:bodyPr>
          <a:lstStyle>
            <a:lvl1pPr>
              <a:lnSpc>
                <a:spcPct val="100000"/>
              </a:lnSpc>
              <a:defRPr lang="ru-RU" dirty="0"/>
            </a:lvl1pPr>
          </a:lstStyle>
          <a:p>
            <a:pPr lvl="0"/>
            <a:r>
              <a:rPr lang="en-US" dirty="0"/>
              <a:t>Comparison Slide White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7CD24-0079-B2AB-8F49-338B42CFFD3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4955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Dark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5411914-8D1D-2F87-59C1-A30ACBF65CA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4B0762-7DE2-C470-297F-0B9B384C0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</a:t>
            </a:r>
            <a:r>
              <a:rPr lang="ru-RU" dirty="0"/>
              <a:t>1</a:t>
            </a:r>
            <a:r>
              <a:rPr lang="en-US" dirty="0"/>
              <a:t>/</a:t>
            </a:r>
            <a:r>
              <a:rPr lang="ru-RU" dirty="0"/>
              <a:t>2</a:t>
            </a:r>
            <a:r>
              <a:rPr lang="en-US" dirty="0"/>
              <a:t> Dark</a:t>
            </a:r>
            <a:r>
              <a:rPr lang="ru-RU" dirty="0"/>
              <a:t> </a:t>
            </a:r>
            <a:r>
              <a:rPr lang="en-US" dirty="0"/>
              <a:t>Image</a:t>
            </a:r>
            <a:endParaRPr lang="ru-RU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9729B720-D711-7E8E-79BB-9F53B080F5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BFBE40E-CE76-31A1-0850-46D57B4FBDC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5928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Ligh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2D7DA04-D280-7AFD-7852-E31D6DB8F8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311EAB-6547-5ED5-3A84-97E51C481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Text Layout </a:t>
            </a:r>
            <a:r>
              <a:rPr lang="ru-RU" dirty="0"/>
              <a:t>1</a:t>
            </a:r>
            <a:r>
              <a:rPr lang="en-US" dirty="0"/>
              <a:t>/</a:t>
            </a:r>
            <a:r>
              <a:rPr lang="ru-RU" dirty="0"/>
              <a:t>2</a:t>
            </a:r>
            <a:r>
              <a:rPr lang="en-US" dirty="0"/>
              <a:t> Light Image </a:t>
            </a:r>
            <a:endParaRPr lang="ru-RU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FBE8852-C212-30C4-C0E8-24EC6CF60F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852389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Whit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6C04B691-DD22-9CF6-1D1F-D0EC09B8A8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92E57C52-C9CD-0C79-801A-9E95EA86D9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D3471B-67B6-AFC6-414B-B3279C99F8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 1/2 White Image</a:t>
            </a:r>
            <a:endParaRPr lang="ru-RU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7725AE13-D7A1-6CF7-F28D-1A958BBC93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306" y="2666"/>
            <a:ext cx="7372328" cy="658777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681 w 9874"/>
              <a:gd name="connsiteY0" fmla="*/ 0 h 10354"/>
              <a:gd name="connsiteX1" fmla="*/ 9874 w 9874"/>
              <a:gd name="connsiteY1" fmla="*/ 16 h 10354"/>
              <a:gd name="connsiteX2" fmla="*/ 9874 w 9874"/>
              <a:gd name="connsiteY2" fmla="*/ 10354 h 10354"/>
              <a:gd name="connsiteX3" fmla="*/ 0 w 9874"/>
              <a:gd name="connsiteY3" fmla="*/ 9963 h 10354"/>
              <a:gd name="connsiteX4" fmla="*/ 4681 w 9874"/>
              <a:gd name="connsiteY4" fmla="*/ 0 h 10354"/>
              <a:gd name="connsiteX0" fmla="*/ 4741 w 10000"/>
              <a:gd name="connsiteY0" fmla="*/ 0 h 9622"/>
              <a:gd name="connsiteX1" fmla="*/ 10000 w 10000"/>
              <a:gd name="connsiteY1" fmla="*/ 15 h 9622"/>
              <a:gd name="connsiteX2" fmla="*/ 9984 w 10000"/>
              <a:gd name="connsiteY2" fmla="*/ 9612 h 9622"/>
              <a:gd name="connsiteX3" fmla="*/ 0 w 10000"/>
              <a:gd name="connsiteY3" fmla="*/ 9622 h 9622"/>
              <a:gd name="connsiteX4" fmla="*/ 4741 w 10000"/>
              <a:gd name="connsiteY4" fmla="*/ 0 h 9622"/>
              <a:gd name="connsiteX0" fmla="*/ 4754 w 10013"/>
              <a:gd name="connsiteY0" fmla="*/ 0 h 9990"/>
              <a:gd name="connsiteX1" fmla="*/ 10013 w 10013"/>
              <a:gd name="connsiteY1" fmla="*/ 16 h 9990"/>
              <a:gd name="connsiteX2" fmla="*/ 9997 w 10013"/>
              <a:gd name="connsiteY2" fmla="*/ 9990 h 9990"/>
              <a:gd name="connsiteX3" fmla="*/ 0 w 10013"/>
              <a:gd name="connsiteY3" fmla="*/ 9988 h 9990"/>
              <a:gd name="connsiteX4" fmla="*/ 4754 w 10013"/>
              <a:gd name="connsiteY4" fmla="*/ 0 h 9990"/>
              <a:gd name="connsiteX0" fmla="*/ 4709 w 9961"/>
              <a:gd name="connsiteY0" fmla="*/ 0 h 10000"/>
              <a:gd name="connsiteX1" fmla="*/ 9961 w 9961"/>
              <a:gd name="connsiteY1" fmla="*/ 16 h 10000"/>
              <a:gd name="connsiteX2" fmla="*/ 9945 w 9961"/>
              <a:gd name="connsiteY2" fmla="*/ 10000 h 10000"/>
              <a:gd name="connsiteX3" fmla="*/ 0 w 9961"/>
              <a:gd name="connsiteY3" fmla="*/ 9998 h 10000"/>
              <a:gd name="connsiteX4" fmla="*/ 4709 w 9961"/>
              <a:gd name="connsiteY4" fmla="*/ 0 h 10000"/>
              <a:gd name="connsiteX0" fmla="*/ 4727 w 10000"/>
              <a:gd name="connsiteY0" fmla="*/ 0 h 9998"/>
              <a:gd name="connsiteX1" fmla="*/ 10000 w 10000"/>
              <a:gd name="connsiteY1" fmla="*/ 16 h 9998"/>
              <a:gd name="connsiteX2" fmla="*/ 9984 w 10000"/>
              <a:gd name="connsiteY2" fmla="*/ 9988 h 9998"/>
              <a:gd name="connsiteX3" fmla="*/ 0 w 10000"/>
              <a:gd name="connsiteY3" fmla="*/ 9998 h 9998"/>
              <a:gd name="connsiteX4" fmla="*/ 4727 w 10000"/>
              <a:gd name="connsiteY4" fmla="*/ 0 h 9998"/>
              <a:gd name="connsiteX0" fmla="*/ 4740 w 10013"/>
              <a:gd name="connsiteY0" fmla="*/ 0 h 10000"/>
              <a:gd name="connsiteX1" fmla="*/ 10013 w 10013"/>
              <a:gd name="connsiteY1" fmla="*/ 16 h 10000"/>
              <a:gd name="connsiteX2" fmla="*/ 9997 w 10013"/>
              <a:gd name="connsiteY2" fmla="*/ 9990 h 10000"/>
              <a:gd name="connsiteX3" fmla="*/ 0 w 10013"/>
              <a:gd name="connsiteY3" fmla="*/ 10000 h 10000"/>
              <a:gd name="connsiteX4" fmla="*/ 4740 w 10013"/>
              <a:gd name="connsiteY4" fmla="*/ 0 h 10000"/>
              <a:gd name="connsiteX0" fmla="*/ 4727 w 10013"/>
              <a:gd name="connsiteY0" fmla="*/ 0 h 9988"/>
              <a:gd name="connsiteX1" fmla="*/ 10013 w 10013"/>
              <a:gd name="connsiteY1" fmla="*/ 4 h 9988"/>
              <a:gd name="connsiteX2" fmla="*/ 9997 w 10013"/>
              <a:gd name="connsiteY2" fmla="*/ 9978 h 9988"/>
              <a:gd name="connsiteX3" fmla="*/ 0 w 10013"/>
              <a:gd name="connsiteY3" fmla="*/ 9988 h 9988"/>
              <a:gd name="connsiteX4" fmla="*/ 4727 w 10013"/>
              <a:gd name="connsiteY4" fmla="*/ 0 h 9988"/>
              <a:gd name="connsiteX0" fmla="*/ 4721 w 10013"/>
              <a:gd name="connsiteY0" fmla="*/ 0 h 10000"/>
              <a:gd name="connsiteX1" fmla="*/ 10013 w 10013"/>
              <a:gd name="connsiteY1" fmla="*/ 4 h 10000"/>
              <a:gd name="connsiteX2" fmla="*/ 9984 w 10013"/>
              <a:gd name="connsiteY2" fmla="*/ 9990 h 10000"/>
              <a:gd name="connsiteX3" fmla="*/ 0 w 10013"/>
              <a:gd name="connsiteY3" fmla="*/ 10000 h 10000"/>
              <a:gd name="connsiteX4" fmla="*/ 4721 w 10013"/>
              <a:gd name="connsiteY4" fmla="*/ 0 h 10000"/>
              <a:gd name="connsiteX0" fmla="*/ 4708 w 10013"/>
              <a:gd name="connsiteY0" fmla="*/ 19 h 9996"/>
              <a:gd name="connsiteX1" fmla="*/ 10013 w 10013"/>
              <a:gd name="connsiteY1" fmla="*/ 0 h 9996"/>
              <a:gd name="connsiteX2" fmla="*/ 9984 w 10013"/>
              <a:gd name="connsiteY2" fmla="*/ 9986 h 9996"/>
              <a:gd name="connsiteX3" fmla="*/ 0 w 10013"/>
              <a:gd name="connsiteY3" fmla="*/ 9996 h 9996"/>
              <a:gd name="connsiteX4" fmla="*/ 4708 w 10013"/>
              <a:gd name="connsiteY4" fmla="*/ 19 h 9996"/>
              <a:gd name="connsiteX0" fmla="*/ 4702 w 10000"/>
              <a:gd name="connsiteY0" fmla="*/ 0 h 9981"/>
              <a:gd name="connsiteX1" fmla="*/ 10000 w 10000"/>
              <a:gd name="connsiteY1" fmla="*/ 4 h 9981"/>
              <a:gd name="connsiteX2" fmla="*/ 9971 w 10000"/>
              <a:gd name="connsiteY2" fmla="*/ 9971 h 9981"/>
              <a:gd name="connsiteX3" fmla="*/ 0 w 10000"/>
              <a:gd name="connsiteY3" fmla="*/ 9981 h 9981"/>
              <a:gd name="connsiteX4" fmla="*/ 4702 w 10000"/>
              <a:gd name="connsiteY4" fmla="*/ 0 h 9981"/>
              <a:gd name="connsiteX0" fmla="*/ 4702 w 9987"/>
              <a:gd name="connsiteY0" fmla="*/ 0 h 10000"/>
              <a:gd name="connsiteX1" fmla="*/ 9987 w 9987"/>
              <a:gd name="connsiteY1" fmla="*/ 4 h 10000"/>
              <a:gd name="connsiteX2" fmla="*/ 9971 w 9987"/>
              <a:gd name="connsiteY2" fmla="*/ 9990 h 10000"/>
              <a:gd name="connsiteX3" fmla="*/ 0 w 9987"/>
              <a:gd name="connsiteY3" fmla="*/ 10000 h 10000"/>
              <a:gd name="connsiteX4" fmla="*/ 4702 w 9987"/>
              <a:gd name="connsiteY4" fmla="*/ 0 h 10000"/>
              <a:gd name="connsiteX0" fmla="*/ 4708 w 10000"/>
              <a:gd name="connsiteY0" fmla="*/ 0 h 10000"/>
              <a:gd name="connsiteX1" fmla="*/ 10000 w 10000"/>
              <a:gd name="connsiteY1" fmla="*/ 4 h 10000"/>
              <a:gd name="connsiteX2" fmla="*/ 9984 w 10000"/>
              <a:gd name="connsiteY2" fmla="*/ 9990 h 10000"/>
              <a:gd name="connsiteX3" fmla="*/ 0 w 10000"/>
              <a:gd name="connsiteY3" fmla="*/ 10000 h 10000"/>
              <a:gd name="connsiteX4" fmla="*/ 4708 w 10000"/>
              <a:gd name="connsiteY4" fmla="*/ 0 h 10000"/>
              <a:gd name="connsiteX0" fmla="*/ 4708 w 9987"/>
              <a:gd name="connsiteY0" fmla="*/ 0 h 10000"/>
              <a:gd name="connsiteX1" fmla="*/ 9987 w 9987"/>
              <a:gd name="connsiteY1" fmla="*/ 4 h 10000"/>
              <a:gd name="connsiteX2" fmla="*/ 9984 w 9987"/>
              <a:gd name="connsiteY2" fmla="*/ 9990 h 10000"/>
              <a:gd name="connsiteX3" fmla="*/ 0 w 9987"/>
              <a:gd name="connsiteY3" fmla="*/ 10000 h 10000"/>
              <a:gd name="connsiteX4" fmla="*/ 4708 w 9987"/>
              <a:gd name="connsiteY4" fmla="*/ 0 h 10000"/>
              <a:gd name="connsiteX0" fmla="*/ 4714 w 10011"/>
              <a:gd name="connsiteY0" fmla="*/ 0 h 10000"/>
              <a:gd name="connsiteX1" fmla="*/ 10011 w 10011"/>
              <a:gd name="connsiteY1" fmla="*/ 4 h 10000"/>
              <a:gd name="connsiteX2" fmla="*/ 9997 w 10011"/>
              <a:gd name="connsiteY2" fmla="*/ 9990 h 10000"/>
              <a:gd name="connsiteX3" fmla="*/ 0 w 10011"/>
              <a:gd name="connsiteY3" fmla="*/ 10000 h 10000"/>
              <a:gd name="connsiteX4" fmla="*/ 4714 w 10011"/>
              <a:gd name="connsiteY4" fmla="*/ 0 h 10000"/>
              <a:gd name="connsiteX0" fmla="*/ 4714 w 10019"/>
              <a:gd name="connsiteY0" fmla="*/ 0 h 10000"/>
              <a:gd name="connsiteX1" fmla="*/ 10011 w 10019"/>
              <a:gd name="connsiteY1" fmla="*/ 4 h 10000"/>
              <a:gd name="connsiteX2" fmla="*/ 10019 w 10019"/>
              <a:gd name="connsiteY2" fmla="*/ 9990 h 10000"/>
              <a:gd name="connsiteX3" fmla="*/ 0 w 10019"/>
              <a:gd name="connsiteY3" fmla="*/ 10000 h 10000"/>
              <a:gd name="connsiteX4" fmla="*/ 4714 w 10019"/>
              <a:gd name="connsiteY4" fmla="*/ 0 h 10000"/>
              <a:gd name="connsiteX0" fmla="*/ 4714 w 10019"/>
              <a:gd name="connsiteY0" fmla="*/ 3 h 10003"/>
              <a:gd name="connsiteX1" fmla="*/ 10011 w 10019"/>
              <a:gd name="connsiteY1" fmla="*/ 0 h 10003"/>
              <a:gd name="connsiteX2" fmla="*/ 10019 w 10019"/>
              <a:gd name="connsiteY2" fmla="*/ 9993 h 10003"/>
              <a:gd name="connsiteX3" fmla="*/ 0 w 10019"/>
              <a:gd name="connsiteY3" fmla="*/ 10003 h 10003"/>
              <a:gd name="connsiteX4" fmla="*/ 4714 w 10019"/>
              <a:gd name="connsiteY4" fmla="*/ 3 h 10003"/>
              <a:gd name="connsiteX0" fmla="*/ 4722 w 10019"/>
              <a:gd name="connsiteY0" fmla="*/ 0 h 10014"/>
              <a:gd name="connsiteX1" fmla="*/ 10011 w 10019"/>
              <a:gd name="connsiteY1" fmla="*/ 11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19"/>
              <a:gd name="connsiteY0" fmla="*/ 0 h 10014"/>
              <a:gd name="connsiteX1" fmla="*/ 10011 w 10019"/>
              <a:gd name="connsiteY1" fmla="*/ 4 h 10014"/>
              <a:gd name="connsiteX2" fmla="*/ 10019 w 10019"/>
              <a:gd name="connsiteY2" fmla="*/ 10004 h 10014"/>
              <a:gd name="connsiteX3" fmla="*/ 0 w 10019"/>
              <a:gd name="connsiteY3" fmla="*/ 10014 h 10014"/>
              <a:gd name="connsiteX4" fmla="*/ 4722 w 10019"/>
              <a:gd name="connsiteY4" fmla="*/ 0 h 10014"/>
              <a:gd name="connsiteX0" fmla="*/ 4722 w 10022"/>
              <a:gd name="connsiteY0" fmla="*/ 0 h 10014"/>
              <a:gd name="connsiteX1" fmla="*/ 10022 w 10022"/>
              <a:gd name="connsiteY1" fmla="*/ 4 h 10014"/>
              <a:gd name="connsiteX2" fmla="*/ 10019 w 10022"/>
              <a:gd name="connsiteY2" fmla="*/ 10004 h 10014"/>
              <a:gd name="connsiteX3" fmla="*/ 0 w 10022"/>
              <a:gd name="connsiteY3" fmla="*/ 10014 h 10014"/>
              <a:gd name="connsiteX4" fmla="*/ 4722 w 10022"/>
              <a:gd name="connsiteY4" fmla="*/ 0 h 10014"/>
              <a:gd name="connsiteX0" fmla="*/ 4722 w 12686"/>
              <a:gd name="connsiteY0" fmla="*/ 0 h 10014"/>
              <a:gd name="connsiteX1" fmla="*/ 12686 w 12686"/>
              <a:gd name="connsiteY1" fmla="*/ 4 h 10014"/>
              <a:gd name="connsiteX2" fmla="*/ 10019 w 12686"/>
              <a:gd name="connsiteY2" fmla="*/ 10004 h 10014"/>
              <a:gd name="connsiteX3" fmla="*/ 0 w 12686"/>
              <a:gd name="connsiteY3" fmla="*/ 10014 h 10014"/>
              <a:gd name="connsiteX4" fmla="*/ 4722 w 12686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686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0 h 10014"/>
              <a:gd name="connsiteX1" fmla="*/ 12702 w 12713"/>
              <a:gd name="connsiteY1" fmla="*/ 4 h 10014"/>
              <a:gd name="connsiteX2" fmla="*/ 12713 w 12713"/>
              <a:gd name="connsiteY2" fmla="*/ 9991 h 10014"/>
              <a:gd name="connsiteX3" fmla="*/ 0 w 12713"/>
              <a:gd name="connsiteY3" fmla="*/ 10014 h 10014"/>
              <a:gd name="connsiteX4" fmla="*/ 4722 w 12713"/>
              <a:gd name="connsiteY4" fmla="*/ 0 h 10014"/>
              <a:gd name="connsiteX0" fmla="*/ 4722 w 12713"/>
              <a:gd name="connsiteY0" fmla="*/ 1 h 10015"/>
              <a:gd name="connsiteX1" fmla="*/ 12702 w 12713"/>
              <a:gd name="connsiteY1" fmla="*/ 0 h 10015"/>
              <a:gd name="connsiteX2" fmla="*/ 12713 w 12713"/>
              <a:gd name="connsiteY2" fmla="*/ 9992 h 10015"/>
              <a:gd name="connsiteX3" fmla="*/ 0 w 12713"/>
              <a:gd name="connsiteY3" fmla="*/ 10015 h 10015"/>
              <a:gd name="connsiteX4" fmla="*/ 4722 w 12713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691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2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05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9992 h 10015"/>
              <a:gd name="connsiteX3" fmla="*/ 0 w 12718"/>
              <a:gd name="connsiteY3" fmla="*/ 10015 h 10015"/>
              <a:gd name="connsiteX4" fmla="*/ 4722 w 12718"/>
              <a:gd name="connsiteY4" fmla="*/ 1 h 10015"/>
              <a:gd name="connsiteX0" fmla="*/ 4722 w 12718"/>
              <a:gd name="connsiteY0" fmla="*/ 1 h 10015"/>
              <a:gd name="connsiteX1" fmla="*/ 12718 w 12718"/>
              <a:gd name="connsiteY1" fmla="*/ 0 h 10015"/>
              <a:gd name="connsiteX2" fmla="*/ 12713 w 12718"/>
              <a:gd name="connsiteY2" fmla="*/ 10006 h 10015"/>
              <a:gd name="connsiteX3" fmla="*/ 0 w 12718"/>
              <a:gd name="connsiteY3" fmla="*/ 10015 h 10015"/>
              <a:gd name="connsiteX4" fmla="*/ 4722 w 12718"/>
              <a:gd name="connsiteY4" fmla="*/ 1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18" h="10015">
                <a:moveTo>
                  <a:pt x="4722" y="1"/>
                </a:moveTo>
                <a:lnTo>
                  <a:pt x="12718" y="0"/>
                </a:lnTo>
                <a:cubicBezTo>
                  <a:pt x="12713" y="3339"/>
                  <a:pt x="12718" y="6666"/>
                  <a:pt x="12713" y="10006"/>
                </a:cubicBezTo>
                <a:lnTo>
                  <a:pt x="0" y="10015"/>
                </a:lnTo>
                <a:lnTo>
                  <a:pt x="472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>
              <a:solidFill>
                <a:srgbClr val="28282D"/>
              </a:solidFill>
            </a:endParaRPr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66E58-2337-CFCA-0BC1-24B153FA0C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79999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Comparison Dark-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AA78188E-1EB6-502A-47A5-F8E2F06EFF3D}"/>
              </a:ext>
            </a:extLst>
          </p:cNvPr>
          <p:cNvSpPr/>
          <p:nvPr userDrawn="1"/>
        </p:nvSpPr>
        <p:spPr>
          <a:xfrm>
            <a:off x="-19871" y="-7303"/>
            <a:ext cx="7590664" cy="686784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4" h="21631" extrusionOk="0">
                <a:moveTo>
                  <a:pt x="17954" y="0"/>
                </a:moveTo>
                <a:lnTo>
                  <a:pt x="11037" y="21623"/>
                </a:lnTo>
                <a:lnTo>
                  <a:pt x="11" y="21631"/>
                </a:lnTo>
                <a:cubicBezTo>
                  <a:pt x="-36" y="14446"/>
                  <a:pt x="81" y="7205"/>
                  <a:pt x="34" y="20"/>
                </a:cubicBezTo>
                <a:lnTo>
                  <a:pt x="17954" y="0"/>
                </a:lnTo>
                <a:close/>
              </a:path>
            </a:pathLst>
          </a:cu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6" name="Shape 26"/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chemeClr val="accent4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ln w="3175">
            <a:solidFill>
              <a:srgbClr val="7B7B7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31" name="imag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D4DB8D1B-3FCB-B2C6-E928-49D7DCC4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Текст 12">
            <a:extLst>
              <a:ext uri="{FF2B5EF4-FFF2-40B4-BE49-F238E27FC236}">
                <a16:creationId xmlns:a16="http://schemas.microsoft.com/office/drawing/2014/main" id="{E66BF7D1-B025-C098-99D3-5BCDC7C0A0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5823169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7" name="Текст 12">
            <a:extLst>
              <a:ext uri="{FF2B5EF4-FFF2-40B4-BE49-F238E27FC236}">
                <a16:creationId xmlns:a16="http://schemas.microsoft.com/office/drawing/2014/main" id="{FC4073A6-8829-9B0F-BC0A-A514CE1871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42" y="968662"/>
            <a:ext cx="4337910" cy="7183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dirty="0">
                <a:solidFill>
                  <a:schemeClr val="tx2"/>
                </a:solidFill>
              </a:defRPr>
            </a:lvl1pPr>
          </a:lstStyle>
          <a:p>
            <a:pPr marL="173037" lvl="0" indent="-173037"/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ECD6D4D-A8E9-3620-047B-250F460765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24243" y="348998"/>
            <a:ext cx="4337909" cy="5425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dirty="0">
                <a:solidFill>
                  <a:schemeClr val="tx1"/>
                </a:solidFill>
                <a:latin typeface="+mj-lt"/>
              </a:defRPr>
            </a:lvl1pPr>
          </a:lstStyle>
          <a:p>
            <a:pPr marL="173037" lvl="0" indent="-173037">
              <a:lnSpc>
                <a:spcPct val="90000"/>
              </a:lnSpc>
              <a:spcBef>
                <a:spcPts val="0"/>
              </a:spcBef>
              <a:buSzTx/>
            </a:pPr>
            <a:r>
              <a:rPr lang="en-US" dirty="0"/>
              <a:t>Heading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C6F1E77-1412-C530-FFBF-D76C8346B5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467225" cy="248443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6F472-2E6D-B817-F0BA-11BA2155D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582316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Statistics Comparison Dark</a:t>
            </a:r>
            <a:endParaRPr lang="ru-RU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3E1E655-039B-080D-6A90-12F5F0651F1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24242" y="1763713"/>
            <a:ext cx="4337909" cy="248443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32AE6E-822D-7545-1A58-794FA18DF2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54951" y="4470400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6B2D3F-5420-9337-65DD-4BA80EF676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5275" y="4470400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  <a:endParaRPr lang="ru-RU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17C7F3-94AF-6C29-72BB-4E2E957EA37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4570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Dark Pattern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0CA0C23B-E1D5-DAF4-C7ED-D621F77F2004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263DDC-D074-6469-265B-C31BAAA640E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A51E6CF1-A0D5-BF47-DEE7-2637D2F9A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4677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8" name="image1.png">
            <a:extLst>
              <a:ext uri="{FF2B5EF4-FFF2-40B4-BE49-F238E27FC236}">
                <a16:creationId xmlns:a16="http://schemas.microsoft.com/office/drawing/2014/main" id="{81E292B3-9447-101C-5613-772CAB293B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963FB4C-DA7D-CD16-423D-AC57F89BFF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1227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AFAEDF-8248-F828-1C14-55C594FD4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1116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Credentials Dark Pattern</a:t>
            </a:r>
            <a:endParaRPr lang="ru-R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EAE59E7D-2CC4-1965-E2AA-761BEE30CF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9477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B7E71355-9047-85EA-A8A7-CAD24946FE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8315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09C086EF-A9A4-4D93-F988-9D48FC210A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01859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0EBB83E-64B2-B189-3E7F-E42BFFBD320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0540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7DE04088-69B6-522B-EC4F-217E8F869E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1227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816212E3-63E5-8DDF-815D-9CC101877D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477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0F7CA93E-CDD6-6B13-C2FD-AB02A195C90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98315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58B689F5-0C47-5CAF-5C97-494BC01CFE6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601859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CDBCE109-FEEB-D14B-788E-DF517927579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00540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D32CDEEC-72C0-DE10-4171-54370A02EAB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1227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36323E9B-DFFE-E4E0-8FE2-9C7F4BB875B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9477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EBB2D07A-CD71-8C3B-AB61-839F3B2C623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98315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1BF3DA91-BC81-E5AB-DD3D-E049AAB844A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01859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4699EFB9-5DC0-03D4-1FBA-0FF84DADB20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00540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0A3D5D1-5960-6449-6AC1-9BB7EF125C3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7698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Light Pattern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FBABE-C970-E915-04E8-FB5BDE95ED4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0EAEA0B-862F-5440-545D-BCD2ED415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1115999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Credentials Light Pattern</a:t>
            </a:r>
            <a:endParaRPr lang="ru-RU" dirty="0"/>
          </a:p>
        </p:txBody>
      </p:sp>
      <p:sp>
        <p:nvSpPr>
          <p:cNvPr id="31" name="Текст 12">
            <a:extLst>
              <a:ext uri="{FF2B5EF4-FFF2-40B4-BE49-F238E27FC236}">
                <a16:creationId xmlns:a16="http://schemas.microsoft.com/office/drawing/2014/main" id="{F62318C2-3A63-9827-B474-3B35D85DE2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4677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71610DF1-D12C-763C-CC9D-A67FF011D3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1227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08B1D053-3AA3-2525-0972-84F312CFF6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9477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32C24219-0E01-176B-1F88-1A9C2C20A5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8315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BE9DCF5A-4279-5809-DE9F-E3A85206A0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01859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8393D310-3124-292E-0E6D-941F2D376E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0540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88436603-59EF-44EB-02A3-64F4986345C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1227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F1E312-F62A-35AA-2A90-F1C4829DBA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477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4285FAEB-7BE5-39A0-0B0D-150EF2A6CC6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98315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BD915901-DE6D-8FDF-B451-45646BB311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601859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8235D55A-C9F4-EFB8-506B-07EB54529E5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00540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9F0FDD0E-71F6-855A-681C-E439BCFE3C7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1227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55FF26D8-7FCD-F8B1-9008-A5D22B02AC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9477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75EA93B6-4D9E-9819-2123-C8DC264B3B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98315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5" name="Text Placeholder 13">
            <a:extLst>
              <a:ext uri="{FF2B5EF4-FFF2-40B4-BE49-F238E27FC236}">
                <a16:creationId xmlns:a16="http://schemas.microsoft.com/office/drawing/2014/main" id="{6BAD1101-CD51-7A4B-C886-69A48036EDF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01859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B9FB72C8-B39B-D9A8-3A67-635C6FBD556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00540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46DB007-D375-F23C-43D8-815040BF71A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3157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White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80C108B-A97A-5D1D-F277-0CCED20BF11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A89BCAC-179B-82A2-43D1-3590B49B6C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11159998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Credentials White Pattern</a:t>
            </a:r>
            <a:endParaRPr lang="ru-RU" dirty="0"/>
          </a:p>
        </p:txBody>
      </p:sp>
      <p:sp>
        <p:nvSpPr>
          <p:cNvPr id="12" name="Текст 12">
            <a:extLst>
              <a:ext uri="{FF2B5EF4-FFF2-40B4-BE49-F238E27FC236}">
                <a16:creationId xmlns:a16="http://schemas.microsoft.com/office/drawing/2014/main" id="{C01375C1-09F4-4178-194C-34A31580AB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46775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7A9E08E-CA36-8908-C5BB-C376A44210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1227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6E02EAB9-FCB2-D8D4-3FF7-1DF22EC869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9477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3DF21C22-3DBE-F659-F2FD-98C17994D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8315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6EA41291-6CAA-89CC-B0E0-0CF6B1E2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01859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20B55A52-B438-F3BE-8B3C-99AD5E20C3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05401" y="151352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3E75C77-4E10-A084-0E98-D5A9674144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1227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B504824B-1926-91EE-A064-721993E1CB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477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E1ABDA2A-9BCA-FB86-BE78-5D9FA7A9C1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98315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C4EE8DF6-1B6D-E4AF-F5A5-722A05C433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601859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D05388DA-A151-2779-8258-E99FF963FE0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005401" y="3201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9B3387DD-FB0B-DE18-2C2E-B8C8099CB08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1227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12F8ED7A-AD06-0BCA-B0FF-43812A2EA21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9477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0DD5265E-F5CE-B2B5-D152-75323524046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98315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0928151F-85A3-E53D-6909-5BD5935AA8B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01859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8E71117D-9154-4B56-22A2-9FB6537DD70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005401" y="4893976"/>
            <a:ext cx="2052000" cy="169200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US" sz="1400" b="1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defRPr>
            </a:lvl1pPr>
            <a:lvl2pPr marL="0" indent="0"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  <a:lvl3pPr marL="347663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73037" marR="0" lvl="0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173037" marR="0" lvl="1" indent="-173037" algn="l" defTabSz="40005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2C3A4D-0831-C8CA-79EB-DC0E184C8D5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0821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Dark Pattern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0CA0C23B-E1D5-DAF4-C7ED-D621F77F2004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263DDC-D074-6469-265B-C31BAAA640E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A51E6CF1-A0D5-BF47-DEE7-2637D2F9A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99121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8" name="image1.png">
            <a:extLst>
              <a:ext uri="{FF2B5EF4-FFF2-40B4-BE49-F238E27FC236}">
                <a16:creationId xmlns:a16="http://schemas.microsoft.com/office/drawing/2014/main" id="{81E292B3-9447-101C-5613-772CAB293B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963FB4C-DA7D-CD16-423D-AC57F89BFF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7199121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AFAEDF-8248-F828-1C14-55C594FD4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9841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2/3 Dark Pattern</a:t>
            </a:r>
            <a:endParaRPr lang="ru-RU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D00963E-C66B-67AC-73EB-4028BFB6E6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97987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Light Pattern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D3A2ED4-0008-C45A-DED5-A201263653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9FBABE-C970-E915-04E8-FB5BDE95ED4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7206EA55-841E-6994-0DDA-B1A9D91E21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EAEA0B-862F-5440-545D-BCD2ED415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7527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 2/3 Light Pattern</a:t>
            </a:r>
            <a:endParaRPr lang="ru-RU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C447332-B470-1D1C-8CFE-81F9E5ADD1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88880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/3 White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D3A2ED4-0008-C45A-DED5-A201263653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80C108B-A97A-5D1D-F277-0CCED20BF11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481BA66-9D90-6F01-63F0-E1062DEC46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89BCAC-179B-82A2-43D1-3590B49B6C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7527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 2/3 White Pattern</a:t>
            </a:r>
            <a:endParaRPr lang="ru-RU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1EB6B40-3A4C-C022-F2C4-2509AB0F15E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240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Dark Pattern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9030006-EA08-4FF1-BEC3-7FC9D613623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23" r="3744"/>
          <a:stretch/>
        </p:blipFill>
        <p:spPr>
          <a:xfrm>
            <a:off x="0" y="-7303"/>
            <a:ext cx="12192000" cy="6865303"/>
          </a:xfrm>
          <a:prstGeom prst="rect">
            <a:avLst/>
          </a:prstGeom>
        </p:spPr>
      </p:pic>
      <p:sp>
        <p:nvSpPr>
          <p:cNvPr id="7" name="Shape 26">
            <a:extLst>
              <a:ext uri="{FF2B5EF4-FFF2-40B4-BE49-F238E27FC236}">
                <a16:creationId xmlns:a16="http://schemas.microsoft.com/office/drawing/2014/main" id="{0CA0C23B-E1D5-DAF4-C7ED-D621F77F2004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A51E6CF1-A0D5-BF47-DEE7-2637D2F9A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99121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8" name="image1.png">
            <a:extLst>
              <a:ext uri="{FF2B5EF4-FFF2-40B4-BE49-F238E27FC236}">
                <a16:creationId xmlns:a16="http://schemas.microsoft.com/office/drawing/2014/main" id="{81E292B3-9447-101C-5613-772CAB293B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E98E6846-43BA-4A04-46DA-87FD861D18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7199121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549A2F-2BAF-12C7-A95E-428823AAE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98417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Layout 1/2 Dark Pattern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B954E-3FF2-1CB3-82CE-64E61B86B34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147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Light Pattern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ED9C9F-5CBC-170C-0195-94AD83F48B8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23" r="3744"/>
          <a:stretch/>
        </p:blipFill>
        <p:spPr>
          <a:xfrm>
            <a:off x="0" y="-7303"/>
            <a:ext cx="12192000" cy="6865303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D3A2ED4-0008-C45A-DED5-A201263653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9208110-68E2-0FFC-AB24-84E1D1EAFC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46F2B8-3B5F-D5AB-DDFD-83D298EAAF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7527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 1/2 Light Pattern</a:t>
            </a:r>
            <a:endParaRPr lang="ru-RU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526A985-55C9-EC16-A116-7674C4982F2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686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/2 White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8C83F8-63A2-22BF-C949-BFEF64EE883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23" r="3744"/>
          <a:stretch/>
        </p:blipFill>
        <p:spPr>
          <a:xfrm>
            <a:off x="0" y="-7303"/>
            <a:ext cx="12192000" cy="6865303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65">
            <a:extLst>
              <a:ext uri="{FF2B5EF4-FFF2-40B4-BE49-F238E27FC236}">
                <a16:creationId xmlns:a16="http://schemas.microsoft.com/office/drawing/2014/main" id="{E13ED61C-8218-7F2B-908A-D0D081041538}"/>
              </a:ext>
            </a:extLst>
          </p:cNvPr>
          <p:cNvSpPr txBox="1">
            <a:spLocks/>
          </p:cNvSpPr>
          <p:nvPr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D3A2ED4-0008-C45A-DED5-A201263653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1" name="image1.png">
            <a:extLst>
              <a:ext uri="{FF2B5EF4-FFF2-40B4-BE49-F238E27FC236}">
                <a16:creationId xmlns:a16="http://schemas.microsoft.com/office/drawing/2014/main" id="{4D57F4D4-404E-6A4B-82F3-AAAF65F452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65">
            <a:extLst>
              <a:ext uri="{FF2B5EF4-FFF2-40B4-BE49-F238E27FC236}">
                <a16:creationId xmlns:a16="http://schemas.microsoft.com/office/drawing/2014/main" id="{D8F3C57A-5477-DB24-3A74-543491605DAA}"/>
              </a:ext>
            </a:extLst>
          </p:cNvPr>
          <p:cNvSpPr txBox="1">
            <a:spLocks/>
          </p:cNvSpPr>
          <p:nvPr userDrawn="1"/>
        </p:nvSpPr>
        <p:spPr>
          <a:xfrm>
            <a:off x="261257" y="379414"/>
            <a:ext cx="9891272" cy="467752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ln>
                  <a:noFill/>
                </a:ln>
                <a:solidFill>
                  <a:srgbClr val="28272E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cap="none" spc="0" baseline="0">
                <a:ln>
                  <a:noFill/>
                </a:ln>
                <a:solidFill>
                  <a:srgbClr val="4D4D4D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465F814-FEBF-5A1E-29E7-B9F0F5DBC0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0642FDF-3FDB-7B75-618A-B1008E4B4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717527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 1/2 White Pattern</a:t>
            </a:r>
            <a:endParaRPr lang="ru-RU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D9D6A17-1A1A-F659-2914-D9BCF9BE459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5143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 Columns Dark Pattern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09543E-6AB8-28CB-3C23-D73C48EA7DE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7" name="Shape 26">
            <a:extLst>
              <a:ext uri="{FF2B5EF4-FFF2-40B4-BE49-F238E27FC236}">
                <a16:creationId xmlns:a16="http://schemas.microsoft.com/office/drawing/2014/main" id="{1FE1DD7F-2325-F0F8-9756-2C257E95BDA9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CB21D7B-2891-381B-2A44-97239F5ADB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C6C0F9C7-FE21-9358-1ECC-F69B94A15E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88AA59C-8AE4-D259-70DC-E4733AA586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401" y="1763615"/>
            <a:ext cx="11160000" cy="4597497"/>
          </a:xfrm>
          <a:prstGeom prst="rect">
            <a:avLst/>
          </a:prstGeom>
        </p:spPr>
        <p:txBody>
          <a:bodyPr numCol="2"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60D3DA-73BE-D962-BA48-433046423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</a:t>
            </a:r>
            <a:r>
              <a:rPr lang="ru-RU" dirty="0"/>
              <a:t> </a:t>
            </a:r>
            <a:r>
              <a:rPr lang="en-US" dirty="0"/>
              <a:t>2 Columns Dark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3917640-441D-0A2D-142C-721FCD76F86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2506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 Columns Light Pattern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CB21D7B-2891-381B-2A44-97239F5ADB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0C957C15-64F7-EC91-423B-D476361CC9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1BBDC3-FD8D-9B68-93C5-EAA041065E2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8EB8215-9E5E-31D1-7B42-5644920F56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401" y="1763615"/>
            <a:ext cx="11160000" cy="4597497"/>
          </a:xfrm>
          <a:prstGeom prst="rect">
            <a:avLst/>
          </a:prstGeom>
        </p:spPr>
        <p:txBody>
          <a:bodyPr numCol="2"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69DCB7-364A-AC13-F530-9008A786B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</a:t>
            </a:r>
            <a:r>
              <a:rPr lang="ru-RU" dirty="0"/>
              <a:t> </a:t>
            </a:r>
            <a:r>
              <a:rPr lang="en-US" dirty="0"/>
              <a:t>2 Column Light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BBFCBA2-6E3E-79C3-9DA6-C95B95A74FA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679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 Columns White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CB21D7B-2891-381B-2A44-97239F5ADB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0C957C15-64F7-EC91-423B-D476361CC9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1BBDC3-FD8D-9B68-93C5-EAA041065E2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7362" r="4638"/>
          <a:stretch/>
        </p:blipFill>
        <p:spPr>
          <a:xfrm>
            <a:off x="6339840" y="0"/>
            <a:ext cx="5852160" cy="6858000"/>
          </a:xfrm>
          <a:prstGeom prst="rect">
            <a:avLst/>
          </a:prstGeom>
        </p:spPr>
      </p:pic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7D2D73F-A3A7-5A94-CDED-A95D9BCC5F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401" y="1763615"/>
            <a:ext cx="11160000" cy="4597497"/>
          </a:xfrm>
          <a:prstGeom prst="rect">
            <a:avLst/>
          </a:prstGeom>
        </p:spPr>
        <p:txBody>
          <a:bodyPr numCol="2"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E23970-A39F-8A44-2624-8F62EB869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Text Layout</a:t>
            </a:r>
            <a:r>
              <a:rPr lang="ru-RU" dirty="0"/>
              <a:t> </a:t>
            </a:r>
            <a:r>
              <a:rPr lang="en-US" dirty="0"/>
              <a:t>2 Column White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F41CC2-42DD-465D-8616-F1531B9B5DE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699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Quote Dark">
    <p:bg>
      <p:bgPr>
        <a:solidFill>
          <a:srgbClr val="555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355D73C2-A4D1-F375-1AA8-64E33A5F7CAA}"/>
              </a:ext>
            </a:extLst>
          </p:cNvPr>
          <p:cNvSpPr/>
          <p:nvPr userDrawn="1"/>
        </p:nvSpPr>
        <p:spPr>
          <a:xfrm>
            <a:off x="-17337" y="-7304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DBE335E-517B-F1A5-33CB-AC339A9042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1004700"/>
            <a:ext cx="5969910" cy="6372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82563" indent="-182563">
              <a:lnSpc>
                <a:spcPct val="100000"/>
              </a:lnSpc>
              <a:buNone/>
              <a:tabLst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8444C763-4944-573E-A265-E29AE164A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32">
            <a:extLst>
              <a:ext uri="{FF2B5EF4-FFF2-40B4-BE49-F238E27FC236}">
                <a16:creationId xmlns:a16="http://schemas.microsoft.com/office/drawing/2014/main" id="{1C6CF3E9-19F9-AF05-0276-183E60FCF12A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5" name="Shape 32">
            <a:extLst>
              <a:ext uri="{FF2B5EF4-FFF2-40B4-BE49-F238E27FC236}">
                <a16:creationId xmlns:a16="http://schemas.microsoft.com/office/drawing/2014/main" id="{617DFFB0-507A-96F8-2B2E-9DD97AB470ED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09424A3D-0376-8616-54BE-A532EFDE39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5500" y="1763713"/>
            <a:ext cx="3516009" cy="39354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27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2000">
                <a:solidFill>
                  <a:srgbClr val="C8D2E6"/>
                </a:solidFill>
              </a:defRPr>
            </a:lvl1pPr>
            <a:lvl2pPr marL="12700" indent="0">
              <a:buNone/>
              <a:tabLst/>
              <a:defRPr sz="2400">
                <a:solidFill>
                  <a:srgbClr val="C8D2E6"/>
                </a:solidFill>
              </a:defRPr>
            </a:lvl2pPr>
            <a:lvl3pPr marL="12700" indent="0">
              <a:buNone/>
              <a:tabLst/>
              <a:defRPr sz="2400">
                <a:solidFill>
                  <a:srgbClr val="C8D2E6"/>
                </a:solidFill>
              </a:defRPr>
            </a:lvl3pPr>
            <a:lvl4pPr marL="12700" indent="0">
              <a:buNone/>
              <a:tabLst/>
              <a:defRPr sz="2400">
                <a:solidFill>
                  <a:srgbClr val="C8D2E6"/>
                </a:solidFill>
              </a:defRPr>
            </a:lvl4pPr>
            <a:lvl5pPr marL="12700" indent="0">
              <a:buNone/>
              <a:tabLst/>
              <a:defRPr sz="2400">
                <a:solidFill>
                  <a:srgbClr val="C8D2E6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“Insert quote”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– Source</a:t>
            </a:r>
            <a:endParaRPr lang="ru-RU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8248CC1-0017-E64D-5496-98A9BAC9CC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691D9F-5560-6FF5-97D9-E1FA2454D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Dark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05E13AC-6595-9E86-2259-DBA5629D397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218603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Quote Light">
    <p:bg>
      <p:bgPr>
        <a:solidFill>
          <a:srgbClr val="555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9229A09D-CF80-5E18-C81E-8AC2C1630FF7}"/>
              </a:ext>
            </a:extLst>
          </p:cNvPr>
          <p:cNvSpPr/>
          <p:nvPr userDrawn="1"/>
        </p:nvSpPr>
        <p:spPr>
          <a:xfrm>
            <a:off x="-2" y="0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rgbClr val="C8D2E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4" name="Shape 26">
            <a:extLst>
              <a:ext uri="{FF2B5EF4-FFF2-40B4-BE49-F238E27FC236}">
                <a16:creationId xmlns:a16="http://schemas.microsoft.com/office/drawing/2014/main" id="{DDEEF0F9-0E42-3F81-DD7A-EC910DCC97BA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DBE335E-517B-F1A5-33CB-AC339A9042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1004700"/>
            <a:ext cx="5969910" cy="6372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82563" indent="-182563">
              <a:lnSpc>
                <a:spcPct val="100000"/>
              </a:lnSpc>
              <a:buNone/>
              <a:tabLst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42E67EF-2A2E-AB3D-E592-DF8833DB88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5500" y="1763713"/>
            <a:ext cx="3516009" cy="39354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27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2000">
                <a:solidFill>
                  <a:srgbClr val="C8D2E6"/>
                </a:solidFill>
              </a:defRPr>
            </a:lvl1pPr>
            <a:lvl2pPr marL="12700" indent="0">
              <a:buNone/>
              <a:tabLst/>
              <a:defRPr sz="2400">
                <a:solidFill>
                  <a:srgbClr val="C8D2E6"/>
                </a:solidFill>
              </a:defRPr>
            </a:lvl2pPr>
            <a:lvl3pPr marL="12700" indent="0">
              <a:buNone/>
              <a:tabLst/>
              <a:defRPr sz="2400">
                <a:solidFill>
                  <a:srgbClr val="C8D2E6"/>
                </a:solidFill>
              </a:defRPr>
            </a:lvl3pPr>
            <a:lvl4pPr marL="12700" indent="0">
              <a:buNone/>
              <a:tabLst/>
              <a:defRPr sz="2400">
                <a:solidFill>
                  <a:srgbClr val="C8D2E6"/>
                </a:solidFill>
              </a:defRPr>
            </a:lvl4pPr>
            <a:lvl5pPr marL="12700" indent="0">
              <a:buNone/>
              <a:tabLst/>
              <a:defRPr sz="2400">
                <a:solidFill>
                  <a:srgbClr val="C8D2E6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“Insert quote”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– Source</a:t>
            </a:r>
            <a:endParaRPr lang="ru-RU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EC35C25E-1873-4C32-AB22-4380798F6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32">
            <a:extLst>
              <a:ext uri="{FF2B5EF4-FFF2-40B4-BE49-F238E27FC236}">
                <a16:creationId xmlns:a16="http://schemas.microsoft.com/office/drawing/2014/main" id="{3F1009D1-A412-19F1-27C0-DB79C2B08630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5" name="Shape 32">
            <a:extLst>
              <a:ext uri="{FF2B5EF4-FFF2-40B4-BE49-F238E27FC236}">
                <a16:creationId xmlns:a16="http://schemas.microsoft.com/office/drawing/2014/main" id="{C06BEA5F-99C7-629E-A87D-3497029503B5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74FDA560-2E23-4ACD-0015-7C6BB60A90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DC718C6-BB7C-9F79-7FC1-076CA2071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Quote Light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6B5BCA-297B-512D-54DC-CE2C0E11E47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27944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Quote White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6">
            <a:extLst>
              <a:ext uri="{FF2B5EF4-FFF2-40B4-BE49-F238E27FC236}">
                <a16:creationId xmlns:a16="http://schemas.microsoft.com/office/drawing/2014/main" id="{8AE500DD-5AD2-D0F2-372A-139936FD9B5B}"/>
              </a:ext>
            </a:extLst>
          </p:cNvPr>
          <p:cNvSpPr/>
          <p:nvPr userDrawn="1"/>
        </p:nvSpPr>
        <p:spPr>
          <a:xfrm>
            <a:off x="-17337" y="-7304"/>
            <a:ext cx="9149469" cy="6865303"/>
          </a:xfrm>
          <a:custGeom>
            <a:avLst/>
            <a:gdLst>
              <a:gd name="connsiteX0" fmla="*/ 21600 w 21600"/>
              <a:gd name="connsiteY0" fmla="*/ 18 h 21600"/>
              <a:gd name="connsiteX1" fmla="*/ 14683 w 21600"/>
              <a:gd name="connsiteY1" fmla="*/ 21600 h 21600"/>
              <a:gd name="connsiteX2" fmla="*/ 0 w 21600"/>
              <a:gd name="connsiteY2" fmla="*/ 21600 h 21600"/>
              <a:gd name="connsiteX3" fmla="*/ 2930 w 21600"/>
              <a:gd name="connsiteY3" fmla="*/ 0 h 21600"/>
              <a:gd name="connsiteX4" fmla="*/ 21600 w 21600"/>
              <a:gd name="connsiteY4" fmla="*/ 18 h 21600"/>
              <a:gd name="connsiteX0" fmla="*/ 18670 w 18670"/>
              <a:gd name="connsiteY0" fmla="*/ 18 h 21600"/>
              <a:gd name="connsiteX1" fmla="*/ 11753 w 18670"/>
              <a:gd name="connsiteY1" fmla="*/ 21600 h 21600"/>
              <a:gd name="connsiteX2" fmla="*/ 140 w 18670"/>
              <a:gd name="connsiteY2" fmla="*/ 21554 h 21600"/>
              <a:gd name="connsiteX3" fmla="*/ 0 w 18670"/>
              <a:gd name="connsiteY3" fmla="*/ 0 h 21600"/>
              <a:gd name="connsiteX4" fmla="*/ 18670 w 18670"/>
              <a:gd name="connsiteY4" fmla="*/ 18 h 21600"/>
              <a:gd name="connsiteX0" fmla="*/ 18556 w 18556"/>
              <a:gd name="connsiteY0" fmla="*/ 0 h 21582"/>
              <a:gd name="connsiteX1" fmla="*/ 11639 w 18556"/>
              <a:gd name="connsiteY1" fmla="*/ 21582 h 21582"/>
              <a:gd name="connsiteX2" fmla="*/ 26 w 18556"/>
              <a:gd name="connsiteY2" fmla="*/ 21536 h 21582"/>
              <a:gd name="connsiteX3" fmla="*/ 0 w 18556"/>
              <a:gd name="connsiteY3" fmla="*/ 20 h 21582"/>
              <a:gd name="connsiteX4" fmla="*/ 18556 w 18556"/>
              <a:gd name="connsiteY4" fmla="*/ 0 h 21582"/>
              <a:gd name="connsiteX0" fmla="*/ 18533 w 18533"/>
              <a:gd name="connsiteY0" fmla="*/ 0 h 21582"/>
              <a:gd name="connsiteX1" fmla="*/ 11616 w 18533"/>
              <a:gd name="connsiteY1" fmla="*/ 21582 h 21582"/>
              <a:gd name="connsiteX2" fmla="*/ 3 w 18533"/>
              <a:gd name="connsiteY2" fmla="*/ 21536 h 21582"/>
              <a:gd name="connsiteX3" fmla="*/ 660 w 18533"/>
              <a:gd name="connsiteY3" fmla="*/ 20 h 21582"/>
              <a:gd name="connsiteX4" fmla="*/ 18533 w 18533"/>
              <a:gd name="connsiteY4" fmla="*/ 0 h 21582"/>
              <a:gd name="connsiteX0" fmla="*/ 17873 w 17873"/>
              <a:gd name="connsiteY0" fmla="*/ 0 h 21582"/>
              <a:gd name="connsiteX1" fmla="*/ 10956 w 17873"/>
              <a:gd name="connsiteY1" fmla="*/ 21582 h 21582"/>
              <a:gd name="connsiteX2" fmla="*/ 26 w 17873"/>
              <a:gd name="connsiteY2" fmla="*/ 21536 h 21582"/>
              <a:gd name="connsiteX3" fmla="*/ 0 w 17873"/>
              <a:gd name="connsiteY3" fmla="*/ 20 h 21582"/>
              <a:gd name="connsiteX4" fmla="*/ 17873 w 17873"/>
              <a:gd name="connsiteY4" fmla="*/ 0 h 21582"/>
              <a:gd name="connsiteX0" fmla="*/ 17907 w 17907"/>
              <a:gd name="connsiteY0" fmla="*/ 0 h 21582"/>
              <a:gd name="connsiteX1" fmla="*/ 10990 w 17907"/>
              <a:gd name="connsiteY1" fmla="*/ 21582 h 21582"/>
              <a:gd name="connsiteX2" fmla="*/ 11 w 17907"/>
              <a:gd name="connsiteY2" fmla="*/ 21569 h 21582"/>
              <a:gd name="connsiteX3" fmla="*/ 34 w 17907"/>
              <a:gd name="connsiteY3" fmla="*/ 20 h 21582"/>
              <a:gd name="connsiteX4" fmla="*/ 17907 w 17907"/>
              <a:gd name="connsiteY4" fmla="*/ 0 h 21582"/>
              <a:gd name="connsiteX0" fmla="*/ 17920 w 17920"/>
              <a:gd name="connsiteY0" fmla="*/ 21 h 21603"/>
              <a:gd name="connsiteX1" fmla="*/ 11003 w 17920"/>
              <a:gd name="connsiteY1" fmla="*/ 21603 h 21603"/>
              <a:gd name="connsiteX2" fmla="*/ 24 w 17920"/>
              <a:gd name="connsiteY2" fmla="*/ 21590 h 21603"/>
              <a:gd name="connsiteX3" fmla="*/ 0 w 17920"/>
              <a:gd name="connsiteY3" fmla="*/ 0 h 21603"/>
              <a:gd name="connsiteX4" fmla="*/ 17920 w 17920"/>
              <a:gd name="connsiteY4" fmla="*/ 21 h 21603"/>
              <a:gd name="connsiteX0" fmla="*/ 17920 w 17920"/>
              <a:gd name="connsiteY0" fmla="*/ 0 h 21623"/>
              <a:gd name="connsiteX1" fmla="*/ 11003 w 17920"/>
              <a:gd name="connsiteY1" fmla="*/ 21623 h 21623"/>
              <a:gd name="connsiteX2" fmla="*/ 24 w 17920"/>
              <a:gd name="connsiteY2" fmla="*/ 21610 h 21623"/>
              <a:gd name="connsiteX3" fmla="*/ 0 w 17920"/>
              <a:gd name="connsiteY3" fmla="*/ 20 h 21623"/>
              <a:gd name="connsiteX4" fmla="*/ 17920 w 17920"/>
              <a:gd name="connsiteY4" fmla="*/ 0 h 21623"/>
              <a:gd name="connsiteX0" fmla="*/ 17954 w 17954"/>
              <a:gd name="connsiteY0" fmla="*/ 0 h 21631"/>
              <a:gd name="connsiteX1" fmla="*/ 11037 w 17954"/>
              <a:gd name="connsiteY1" fmla="*/ 21623 h 21631"/>
              <a:gd name="connsiteX2" fmla="*/ 11 w 17954"/>
              <a:gd name="connsiteY2" fmla="*/ 21631 h 21631"/>
              <a:gd name="connsiteX3" fmla="*/ 34 w 17954"/>
              <a:gd name="connsiteY3" fmla="*/ 20 h 21631"/>
              <a:gd name="connsiteX4" fmla="*/ 17954 w 17954"/>
              <a:gd name="connsiteY4" fmla="*/ 0 h 21631"/>
              <a:gd name="connsiteX0" fmla="*/ 21705 w 21705"/>
              <a:gd name="connsiteY0" fmla="*/ 22 h 21653"/>
              <a:gd name="connsiteX1" fmla="*/ 14788 w 21705"/>
              <a:gd name="connsiteY1" fmla="*/ 21645 h 21653"/>
              <a:gd name="connsiteX2" fmla="*/ 3762 w 21705"/>
              <a:gd name="connsiteY2" fmla="*/ 21653 h 21653"/>
              <a:gd name="connsiteX3" fmla="*/ 0 w 21705"/>
              <a:gd name="connsiteY3" fmla="*/ 0 h 21653"/>
              <a:gd name="connsiteX4" fmla="*/ 21705 w 21705"/>
              <a:gd name="connsiteY4" fmla="*/ 22 h 21653"/>
              <a:gd name="connsiteX0" fmla="*/ 21705 w 21705"/>
              <a:gd name="connsiteY0" fmla="*/ 22 h 21738"/>
              <a:gd name="connsiteX1" fmla="*/ 14788 w 21705"/>
              <a:gd name="connsiteY1" fmla="*/ 21645 h 21738"/>
              <a:gd name="connsiteX2" fmla="*/ 41 w 21705"/>
              <a:gd name="connsiteY2" fmla="*/ 21738 h 21738"/>
              <a:gd name="connsiteX3" fmla="*/ 0 w 21705"/>
              <a:gd name="connsiteY3" fmla="*/ 0 h 21738"/>
              <a:gd name="connsiteX4" fmla="*/ 21705 w 21705"/>
              <a:gd name="connsiteY4" fmla="*/ 22 h 21738"/>
              <a:gd name="connsiteX0" fmla="*/ 21676 w 21676"/>
              <a:gd name="connsiteY0" fmla="*/ 0 h 21716"/>
              <a:gd name="connsiteX1" fmla="*/ 14759 w 21676"/>
              <a:gd name="connsiteY1" fmla="*/ 21623 h 21716"/>
              <a:gd name="connsiteX2" fmla="*/ 12 w 21676"/>
              <a:gd name="connsiteY2" fmla="*/ 21716 h 21716"/>
              <a:gd name="connsiteX3" fmla="*/ 35 w 21676"/>
              <a:gd name="connsiteY3" fmla="*/ 20 h 21716"/>
              <a:gd name="connsiteX4" fmla="*/ 21676 w 21676"/>
              <a:gd name="connsiteY4" fmla="*/ 0 h 21716"/>
              <a:gd name="connsiteX0" fmla="*/ 21641 w 21641"/>
              <a:gd name="connsiteY0" fmla="*/ 0 h 21623"/>
              <a:gd name="connsiteX1" fmla="*/ 14724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  <a:gd name="connsiteX0" fmla="*/ 21641 w 21641"/>
              <a:gd name="connsiteY0" fmla="*/ 0 h 21623"/>
              <a:gd name="connsiteX1" fmla="*/ 14893 w 21641"/>
              <a:gd name="connsiteY1" fmla="*/ 21623 h 21623"/>
              <a:gd name="connsiteX2" fmla="*/ 41 w 21641"/>
              <a:gd name="connsiteY2" fmla="*/ 21377 h 21623"/>
              <a:gd name="connsiteX3" fmla="*/ 0 w 21641"/>
              <a:gd name="connsiteY3" fmla="*/ 20 h 21623"/>
              <a:gd name="connsiteX4" fmla="*/ 21641 w 21641"/>
              <a:gd name="connsiteY4" fmla="*/ 0 h 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23" extrusionOk="0">
                <a:moveTo>
                  <a:pt x="21641" y="0"/>
                </a:moveTo>
                <a:lnTo>
                  <a:pt x="14893" y="21623"/>
                </a:lnTo>
                <a:lnTo>
                  <a:pt x="41" y="21377"/>
                </a:lnTo>
                <a:cubicBezTo>
                  <a:pt x="-6" y="14192"/>
                  <a:pt x="47" y="7205"/>
                  <a:pt x="0" y="20"/>
                </a:cubicBezTo>
                <a:lnTo>
                  <a:pt x="21641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4" name="Shape 26">
            <a:extLst>
              <a:ext uri="{FF2B5EF4-FFF2-40B4-BE49-F238E27FC236}">
                <a16:creationId xmlns:a16="http://schemas.microsoft.com/office/drawing/2014/main" id="{DDEEF0F9-0E42-3F81-DD7A-EC910DCC97BA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72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0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0DBE335E-517B-F1A5-33CB-AC339A9042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" y="1004700"/>
            <a:ext cx="5969910" cy="6372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82563" indent="-182563">
              <a:lnSpc>
                <a:spcPct val="100000"/>
              </a:lnSpc>
              <a:buNone/>
              <a:tabLst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42E67EF-2A2E-AB3D-E592-DF8833DB88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5500" y="1763713"/>
            <a:ext cx="3516009" cy="39354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27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2000">
                <a:solidFill>
                  <a:srgbClr val="555A69"/>
                </a:solidFill>
              </a:defRPr>
            </a:lvl1pPr>
            <a:lvl2pPr marL="12700" indent="0">
              <a:buNone/>
              <a:tabLst/>
              <a:defRPr sz="2400">
                <a:solidFill>
                  <a:srgbClr val="C8D2E6"/>
                </a:solidFill>
              </a:defRPr>
            </a:lvl2pPr>
            <a:lvl3pPr marL="12700" indent="0">
              <a:buNone/>
              <a:tabLst/>
              <a:defRPr sz="2400">
                <a:solidFill>
                  <a:srgbClr val="C8D2E6"/>
                </a:solidFill>
              </a:defRPr>
            </a:lvl3pPr>
            <a:lvl4pPr marL="12700" indent="0">
              <a:buNone/>
              <a:tabLst/>
              <a:defRPr sz="2400">
                <a:solidFill>
                  <a:srgbClr val="C8D2E6"/>
                </a:solidFill>
              </a:defRPr>
            </a:lvl4pPr>
            <a:lvl5pPr marL="12700" indent="0">
              <a:buNone/>
              <a:tabLst/>
              <a:defRPr sz="2400">
                <a:solidFill>
                  <a:srgbClr val="C8D2E6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“Insert quote”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– Source</a:t>
            </a:r>
            <a:endParaRPr lang="ru-RU" dirty="0"/>
          </a:p>
        </p:txBody>
      </p:sp>
      <p:pic>
        <p:nvPicPr>
          <p:cNvPr id="10" name="image1.png">
            <a:extLst>
              <a:ext uri="{FF2B5EF4-FFF2-40B4-BE49-F238E27FC236}">
                <a16:creationId xmlns:a16="http://schemas.microsoft.com/office/drawing/2014/main" id="{EC35C25E-1873-4C32-AB22-4380798F6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32">
            <a:extLst>
              <a:ext uri="{FF2B5EF4-FFF2-40B4-BE49-F238E27FC236}">
                <a16:creationId xmlns:a16="http://schemas.microsoft.com/office/drawing/2014/main" id="{3F1009D1-A412-19F1-27C0-DB79C2B08630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5" name="Shape 32">
            <a:extLst>
              <a:ext uri="{FF2B5EF4-FFF2-40B4-BE49-F238E27FC236}">
                <a16:creationId xmlns:a16="http://schemas.microsoft.com/office/drawing/2014/main" id="{C06BEA5F-99C7-629E-A87D-3497029503B5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A9547A8C-2BEB-665A-D828-13B51E4241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5275" y="1763713"/>
            <a:ext cx="5823169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4E98C76-9D79-FF04-93E9-21EACC565C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Quote White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CA83D35-C88B-0E93-C3E0-DE71D85341B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2889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Layout Dark-Whit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6">
            <a:extLst>
              <a:ext uri="{FF2B5EF4-FFF2-40B4-BE49-F238E27FC236}">
                <a16:creationId xmlns:a16="http://schemas.microsoft.com/office/drawing/2014/main" id="{DF3AF014-7285-C1CE-A8A4-7D179F773159}"/>
              </a:ext>
            </a:extLst>
          </p:cNvPr>
          <p:cNvSpPr/>
          <p:nvPr userDrawn="1"/>
        </p:nvSpPr>
        <p:spPr>
          <a:xfrm>
            <a:off x="-31868" y="-36105"/>
            <a:ext cx="11702115" cy="2738425"/>
          </a:xfrm>
          <a:custGeom>
            <a:avLst/>
            <a:gdLst>
              <a:gd name="connsiteX0" fmla="*/ 21610 w 21610"/>
              <a:gd name="connsiteY0" fmla="*/ 5 h 21600"/>
              <a:gd name="connsiteX1" fmla="*/ 14683 w 21610"/>
              <a:gd name="connsiteY1" fmla="*/ 21600 h 21600"/>
              <a:gd name="connsiteX2" fmla="*/ 0 w 21610"/>
              <a:gd name="connsiteY2" fmla="*/ 21600 h 21600"/>
              <a:gd name="connsiteX3" fmla="*/ 0 w 21610"/>
              <a:gd name="connsiteY3" fmla="*/ 0 h 21600"/>
              <a:gd name="connsiteX4" fmla="*/ 21610 w 21610"/>
              <a:gd name="connsiteY4" fmla="*/ 5 h 21600"/>
              <a:gd name="connsiteX0" fmla="*/ 21623 w 21623"/>
              <a:gd name="connsiteY0" fmla="*/ 0 h 21628"/>
              <a:gd name="connsiteX1" fmla="*/ 14683 w 21623"/>
              <a:gd name="connsiteY1" fmla="*/ 21628 h 21628"/>
              <a:gd name="connsiteX2" fmla="*/ 0 w 21623"/>
              <a:gd name="connsiteY2" fmla="*/ 21628 h 21628"/>
              <a:gd name="connsiteX3" fmla="*/ 0 w 21623"/>
              <a:gd name="connsiteY3" fmla="*/ 28 h 21628"/>
              <a:gd name="connsiteX4" fmla="*/ 21623 w 21623"/>
              <a:gd name="connsiteY4" fmla="*/ 0 h 21628"/>
              <a:gd name="connsiteX0" fmla="*/ 21681 w 21681"/>
              <a:gd name="connsiteY0" fmla="*/ 87 h 21715"/>
              <a:gd name="connsiteX1" fmla="*/ 14741 w 21681"/>
              <a:gd name="connsiteY1" fmla="*/ 21715 h 21715"/>
              <a:gd name="connsiteX2" fmla="*/ 58 w 21681"/>
              <a:gd name="connsiteY2" fmla="*/ 21715 h 21715"/>
              <a:gd name="connsiteX3" fmla="*/ 0 w 21681"/>
              <a:gd name="connsiteY3" fmla="*/ 0 h 21715"/>
              <a:gd name="connsiteX4" fmla="*/ 21681 w 21681"/>
              <a:gd name="connsiteY4" fmla="*/ 87 h 21715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13612 w 35235"/>
              <a:gd name="connsiteY2" fmla="*/ 2162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5253 w 35253"/>
              <a:gd name="connsiteY0" fmla="*/ 0 h 21628"/>
              <a:gd name="connsiteX1" fmla="*/ 28313 w 35253"/>
              <a:gd name="connsiteY1" fmla="*/ 21628 h 21628"/>
              <a:gd name="connsiteX2" fmla="*/ 4 w 35253"/>
              <a:gd name="connsiteY2" fmla="*/ 21532 h 21628"/>
              <a:gd name="connsiteX3" fmla="*/ 18 w 35253"/>
              <a:gd name="connsiteY3" fmla="*/ 9 h 21628"/>
              <a:gd name="connsiteX4" fmla="*/ 35253 w 35253"/>
              <a:gd name="connsiteY4" fmla="*/ 0 h 21628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3421 w 35235"/>
              <a:gd name="connsiteY2" fmla="*/ 2158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1815 w 31815"/>
              <a:gd name="connsiteY0" fmla="*/ 0 h 21628"/>
              <a:gd name="connsiteX1" fmla="*/ 24875 w 31815"/>
              <a:gd name="connsiteY1" fmla="*/ 21628 h 21628"/>
              <a:gd name="connsiteX2" fmla="*/ 1 w 31815"/>
              <a:gd name="connsiteY2" fmla="*/ 21588 h 21628"/>
              <a:gd name="connsiteX3" fmla="*/ 736 w 31815"/>
              <a:gd name="connsiteY3" fmla="*/ 12545 h 21628"/>
              <a:gd name="connsiteX4" fmla="*/ 31815 w 31815"/>
              <a:gd name="connsiteY4" fmla="*/ 0 h 21628"/>
              <a:gd name="connsiteX0" fmla="*/ 31818 w 31818"/>
              <a:gd name="connsiteY0" fmla="*/ 0 h 21628"/>
              <a:gd name="connsiteX1" fmla="*/ 24878 w 31818"/>
              <a:gd name="connsiteY1" fmla="*/ 21628 h 21628"/>
              <a:gd name="connsiteX2" fmla="*/ 4 w 31818"/>
              <a:gd name="connsiteY2" fmla="*/ 21588 h 21628"/>
              <a:gd name="connsiteX3" fmla="*/ 18 w 31818"/>
              <a:gd name="connsiteY3" fmla="*/ 12263 h 21628"/>
              <a:gd name="connsiteX4" fmla="*/ 31818 w 31818"/>
              <a:gd name="connsiteY4" fmla="*/ 0 h 21628"/>
              <a:gd name="connsiteX0" fmla="*/ 27916 w 27916"/>
              <a:gd name="connsiteY0" fmla="*/ 0 h 9543"/>
              <a:gd name="connsiteX1" fmla="*/ 24878 w 27916"/>
              <a:gd name="connsiteY1" fmla="*/ 9543 h 9543"/>
              <a:gd name="connsiteX2" fmla="*/ 4 w 27916"/>
              <a:gd name="connsiteY2" fmla="*/ 9503 h 9543"/>
              <a:gd name="connsiteX3" fmla="*/ 18 w 27916"/>
              <a:gd name="connsiteY3" fmla="*/ 178 h 9543"/>
              <a:gd name="connsiteX4" fmla="*/ 27916 w 27916"/>
              <a:gd name="connsiteY4" fmla="*/ 0 h 9543"/>
              <a:gd name="connsiteX0" fmla="*/ 10000 w 10000"/>
              <a:gd name="connsiteY0" fmla="*/ 0 h 10000"/>
              <a:gd name="connsiteX1" fmla="*/ 8912 w 10000"/>
              <a:gd name="connsiteY1" fmla="*/ 10000 h 10000"/>
              <a:gd name="connsiteX2" fmla="*/ 1 w 10000"/>
              <a:gd name="connsiteY2" fmla="*/ 9958 h 10000"/>
              <a:gd name="connsiteX3" fmla="*/ 332 w 10000"/>
              <a:gd name="connsiteY3" fmla="*/ 1018 h 10000"/>
              <a:gd name="connsiteX4" fmla="*/ 10000 w 10000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843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324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018 h 10000"/>
              <a:gd name="connsiteX4" fmla="*/ 10027 w 10027"/>
              <a:gd name="connsiteY4" fmla="*/ 0 h 10000"/>
              <a:gd name="connsiteX0" fmla="*/ 9915 w 9915"/>
              <a:gd name="connsiteY0" fmla="*/ 0 h 9038"/>
              <a:gd name="connsiteX1" fmla="*/ 8939 w 9915"/>
              <a:gd name="connsiteY1" fmla="*/ 9038 h 9038"/>
              <a:gd name="connsiteX2" fmla="*/ 28 w 9915"/>
              <a:gd name="connsiteY2" fmla="*/ 8996 h 9038"/>
              <a:gd name="connsiteX3" fmla="*/ 0 w 9915"/>
              <a:gd name="connsiteY3" fmla="*/ 56 h 9038"/>
              <a:gd name="connsiteX4" fmla="*/ 9915 w 9915"/>
              <a:gd name="connsiteY4" fmla="*/ 0 h 9038"/>
              <a:gd name="connsiteX0" fmla="*/ 10035 w 10035"/>
              <a:gd name="connsiteY0" fmla="*/ 0 h 10000"/>
              <a:gd name="connsiteX1" fmla="*/ 9051 w 10035"/>
              <a:gd name="connsiteY1" fmla="*/ 10000 h 10000"/>
              <a:gd name="connsiteX2" fmla="*/ 0 w 10035"/>
              <a:gd name="connsiteY2" fmla="*/ 9999 h 10000"/>
              <a:gd name="connsiteX3" fmla="*/ 35 w 10035"/>
              <a:gd name="connsiteY3" fmla="*/ 62 h 10000"/>
              <a:gd name="connsiteX4" fmla="*/ 10035 w 10035"/>
              <a:gd name="connsiteY4" fmla="*/ 0 h 10000"/>
              <a:gd name="connsiteX0" fmla="*/ 10000 w 10000"/>
              <a:gd name="connsiteY0" fmla="*/ 0 h 10000"/>
              <a:gd name="connsiteX1" fmla="*/ 9016 w 10000"/>
              <a:gd name="connsiteY1" fmla="*/ 10000 h 10000"/>
              <a:gd name="connsiteX2" fmla="*/ 7 w 10000"/>
              <a:gd name="connsiteY2" fmla="*/ 9999 h 10000"/>
              <a:gd name="connsiteX3" fmla="*/ 0 w 10000"/>
              <a:gd name="connsiteY3" fmla="*/ 62 h 10000"/>
              <a:gd name="connsiteX4" fmla="*/ 1000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 extrusionOk="0">
                <a:moveTo>
                  <a:pt x="10000" y="0"/>
                </a:moveTo>
                <a:cubicBezTo>
                  <a:pt x="9672" y="3334"/>
                  <a:pt x="9343" y="6666"/>
                  <a:pt x="9016" y="10000"/>
                </a:cubicBezTo>
                <a:lnTo>
                  <a:pt x="7" y="9999"/>
                </a:lnTo>
                <a:cubicBezTo>
                  <a:pt x="1" y="1606"/>
                  <a:pt x="7" y="8453"/>
                  <a:pt x="0" y="62"/>
                </a:cubicBezTo>
                <a:lnTo>
                  <a:pt x="10000" y="0"/>
                </a:lnTo>
                <a:close/>
              </a:path>
            </a:pathLst>
          </a:cu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6899C9A-20B3-7344-9A0C-A8553DB003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80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1 Bio Layout Dark-White</a:t>
            </a:r>
            <a:endParaRPr lang="ru-RU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61EB843-B748-BEBF-31FE-C275F26B9A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62647C30-88FD-8B66-DF22-AEAAD1ECFE1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871787"/>
            <a:ext cx="11374972" cy="3489325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DB359-4339-4072-C7C0-78E0D516BD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20377" y="1285384"/>
            <a:ext cx="3947298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A943FB8-6516-2E70-ADF0-1818825424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2313" y="1285384"/>
            <a:ext cx="2382619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1B49C-C67F-8D02-FB73-900FC90C77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A2776-FE52-601F-8400-71E93D49745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F95BF15-DC89-06FD-9400-1AB8B3DFC9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44445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29AF8613-58E0-9966-8EB6-3D9702D6B4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20376" y="1021772"/>
            <a:ext cx="3947297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Образование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F914888C-CD61-F9C1-1DEE-A9C37F41BD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2313" y="1009366"/>
            <a:ext cx="2382619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Владение языками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7B23BFB-D315-9814-CBDF-5E685D73930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934617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Layout Light-Dark Page 1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6">
            <a:extLst>
              <a:ext uri="{FF2B5EF4-FFF2-40B4-BE49-F238E27FC236}">
                <a16:creationId xmlns:a16="http://schemas.microsoft.com/office/drawing/2014/main" id="{CFA98274-9F91-C862-CA25-9BB77AC99F6D}"/>
              </a:ext>
            </a:extLst>
          </p:cNvPr>
          <p:cNvSpPr/>
          <p:nvPr userDrawn="1"/>
        </p:nvSpPr>
        <p:spPr>
          <a:xfrm>
            <a:off x="-31868" y="-36105"/>
            <a:ext cx="11702115" cy="2738425"/>
          </a:xfrm>
          <a:custGeom>
            <a:avLst/>
            <a:gdLst>
              <a:gd name="connsiteX0" fmla="*/ 21610 w 21610"/>
              <a:gd name="connsiteY0" fmla="*/ 5 h 21600"/>
              <a:gd name="connsiteX1" fmla="*/ 14683 w 21610"/>
              <a:gd name="connsiteY1" fmla="*/ 21600 h 21600"/>
              <a:gd name="connsiteX2" fmla="*/ 0 w 21610"/>
              <a:gd name="connsiteY2" fmla="*/ 21600 h 21600"/>
              <a:gd name="connsiteX3" fmla="*/ 0 w 21610"/>
              <a:gd name="connsiteY3" fmla="*/ 0 h 21600"/>
              <a:gd name="connsiteX4" fmla="*/ 21610 w 21610"/>
              <a:gd name="connsiteY4" fmla="*/ 5 h 21600"/>
              <a:gd name="connsiteX0" fmla="*/ 21623 w 21623"/>
              <a:gd name="connsiteY0" fmla="*/ 0 h 21628"/>
              <a:gd name="connsiteX1" fmla="*/ 14683 w 21623"/>
              <a:gd name="connsiteY1" fmla="*/ 21628 h 21628"/>
              <a:gd name="connsiteX2" fmla="*/ 0 w 21623"/>
              <a:gd name="connsiteY2" fmla="*/ 21628 h 21628"/>
              <a:gd name="connsiteX3" fmla="*/ 0 w 21623"/>
              <a:gd name="connsiteY3" fmla="*/ 28 h 21628"/>
              <a:gd name="connsiteX4" fmla="*/ 21623 w 21623"/>
              <a:gd name="connsiteY4" fmla="*/ 0 h 21628"/>
              <a:gd name="connsiteX0" fmla="*/ 21681 w 21681"/>
              <a:gd name="connsiteY0" fmla="*/ 87 h 21715"/>
              <a:gd name="connsiteX1" fmla="*/ 14741 w 21681"/>
              <a:gd name="connsiteY1" fmla="*/ 21715 h 21715"/>
              <a:gd name="connsiteX2" fmla="*/ 58 w 21681"/>
              <a:gd name="connsiteY2" fmla="*/ 21715 h 21715"/>
              <a:gd name="connsiteX3" fmla="*/ 0 w 21681"/>
              <a:gd name="connsiteY3" fmla="*/ 0 h 21715"/>
              <a:gd name="connsiteX4" fmla="*/ 21681 w 21681"/>
              <a:gd name="connsiteY4" fmla="*/ 87 h 21715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13612 w 35235"/>
              <a:gd name="connsiteY2" fmla="*/ 2162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5253 w 35253"/>
              <a:gd name="connsiteY0" fmla="*/ 0 h 21628"/>
              <a:gd name="connsiteX1" fmla="*/ 28313 w 35253"/>
              <a:gd name="connsiteY1" fmla="*/ 21628 h 21628"/>
              <a:gd name="connsiteX2" fmla="*/ 4 w 35253"/>
              <a:gd name="connsiteY2" fmla="*/ 21532 h 21628"/>
              <a:gd name="connsiteX3" fmla="*/ 18 w 35253"/>
              <a:gd name="connsiteY3" fmla="*/ 9 h 21628"/>
              <a:gd name="connsiteX4" fmla="*/ 35253 w 35253"/>
              <a:gd name="connsiteY4" fmla="*/ 0 h 21628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3421 w 35235"/>
              <a:gd name="connsiteY2" fmla="*/ 2158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1815 w 31815"/>
              <a:gd name="connsiteY0" fmla="*/ 0 h 21628"/>
              <a:gd name="connsiteX1" fmla="*/ 24875 w 31815"/>
              <a:gd name="connsiteY1" fmla="*/ 21628 h 21628"/>
              <a:gd name="connsiteX2" fmla="*/ 1 w 31815"/>
              <a:gd name="connsiteY2" fmla="*/ 21588 h 21628"/>
              <a:gd name="connsiteX3" fmla="*/ 736 w 31815"/>
              <a:gd name="connsiteY3" fmla="*/ 12545 h 21628"/>
              <a:gd name="connsiteX4" fmla="*/ 31815 w 31815"/>
              <a:gd name="connsiteY4" fmla="*/ 0 h 21628"/>
              <a:gd name="connsiteX0" fmla="*/ 31818 w 31818"/>
              <a:gd name="connsiteY0" fmla="*/ 0 h 21628"/>
              <a:gd name="connsiteX1" fmla="*/ 24878 w 31818"/>
              <a:gd name="connsiteY1" fmla="*/ 21628 h 21628"/>
              <a:gd name="connsiteX2" fmla="*/ 4 w 31818"/>
              <a:gd name="connsiteY2" fmla="*/ 21588 h 21628"/>
              <a:gd name="connsiteX3" fmla="*/ 18 w 31818"/>
              <a:gd name="connsiteY3" fmla="*/ 12263 h 21628"/>
              <a:gd name="connsiteX4" fmla="*/ 31818 w 31818"/>
              <a:gd name="connsiteY4" fmla="*/ 0 h 21628"/>
              <a:gd name="connsiteX0" fmla="*/ 27916 w 27916"/>
              <a:gd name="connsiteY0" fmla="*/ 0 h 9543"/>
              <a:gd name="connsiteX1" fmla="*/ 24878 w 27916"/>
              <a:gd name="connsiteY1" fmla="*/ 9543 h 9543"/>
              <a:gd name="connsiteX2" fmla="*/ 4 w 27916"/>
              <a:gd name="connsiteY2" fmla="*/ 9503 h 9543"/>
              <a:gd name="connsiteX3" fmla="*/ 18 w 27916"/>
              <a:gd name="connsiteY3" fmla="*/ 178 h 9543"/>
              <a:gd name="connsiteX4" fmla="*/ 27916 w 27916"/>
              <a:gd name="connsiteY4" fmla="*/ 0 h 9543"/>
              <a:gd name="connsiteX0" fmla="*/ 10000 w 10000"/>
              <a:gd name="connsiteY0" fmla="*/ 0 h 10000"/>
              <a:gd name="connsiteX1" fmla="*/ 8912 w 10000"/>
              <a:gd name="connsiteY1" fmla="*/ 10000 h 10000"/>
              <a:gd name="connsiteX2" fmla="*/ 1 w 10000"/>
              <a:gd name="connsiteY2" fmla="*/ 9958 h 10000"/>
              <a:gd name="connsiteX3" fmla="*/ 332 w 10000"/>
              <a:gd name="connsiteY3" fmla="*/ 1018 h 10000"/>
              <a:gd name="connsiteX4" fmla="*/ 10000 w 10000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843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324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018 h 10000"/>
              <a:gd name="connsiteX4" fmla="*/ 10027 w 10027"/>
              <a:gd name="connsiteY4" fmla="*/ 0 h 10000"/>
              <a:gd name="connsiteX0" fmla="*/ 9915 w 9915"/>
              <a:gd name="connsiteY0" fmla="*/ 0 h 9038"/>
              <a:gd name="connsiteX1" fmla="*/ 8939 w 9915"/>
              <a:gd name="connsiteY1" fmla="*/ 9038 h 9038"/>
              <a:gd name="connsiteX2" fmla="*/ 28 w 9915"/>
              <a:gd name="connsiteY2" fmla="*/ 8996 h 9038"/>
              <a:gd name="connsiteX3" fmla="*/ 0 w 9915"/>
              <a:gd name="connsiteY3" fmla="*/ 56 h 9038"/>
              <a:gd name="connsiteX4" fmla="*/ 9915 w 9915"/>
              <a:gd name="connsiteY4" fmla="*/ 0 h 9038"/>
              <a:gd name="connsiteX0" fmla="*/ 10035 w 10035"/>
              <a:gd name="connsiteY0" fmla="*/ 0 h 10000"/>
              <a:gd name="connsiteX1" fmla="*/ 9051 w 10035"/>
              <a:gd name="connsiteY1" fmla="*/ 10000 h 10000"/>
              <a:gd name="connsiteX2" fmla="*/ 0 w 10035"/>
              <a:gd name="connsiteY2" fmla="*/ 9999 h 10000"/>
              <a:gd name="connsiteX3" fmla="*/ 35 w 10035"/>
              <a:gd name="connsiteY3" fmla="*/ 62 h 10000"/>
              <a:gd name="connsiteX4" fmla="*/ 10035 w 10035"/>
              <a:gd name="connsiteY4" fmla="*/ 0 h 10000"/>
              <a:gd name="connsiteX0" fmla="*/ 10000 w 10000"/>
              <a:gd name="connsiteY0" fmla="*/ 0 h 10000"/>
              <a:gd name="connsiteX1" fmla="*/ 9016 w 10000"/>
              <a:gd name="connsiteY1" fmla="*/ 10000 h 10000"/>
              <a:gd name="connsiteX2" fmla="*/ 7 w 10000"/>
              <a:gd name="connsiteY2" fmla="*/ 9999 h 10000"/>
              <a:gd name="connsiteX3" fmla="*/ 0 w 10000"/>
              <a:gd name="connsiteY3" fmla="*/ 62 h 10000"/>
              <a:gd name="connsiteX4" fmla="*/ 1000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 extrusionOk="0">
                <a:moveTo>
                  <a:pt x="10000" y="0"/>
                </a:moveTo>
                <a:cubicBezTo>
                  <a:pt x="9672" y="3334"/>
                  <a:pt x="9343" y="6666"/>
                  <a:pt x="9016" y="10000"/>
                </a:cubicBezTo>
                <a:lnTo>
                  <a:pt x="7" y="9999"/>
                </a:lnTo>
                <a:cubicBezTo>
                  <a:pt x="1" y="1606"/>
                  <a:pt x="7" y="8453"/>
                  <a:pt x="0" y="62"/>
                </a:cubicBezTo>
                <a:lnTo>
                  <a:pt x="10000" y="0"/>
                </a:lnTo>
                <a:close/>
              </a:path>
            </a:pathLst>
          </a:custGeom>
          <a:solidFill>
            <a:srgbClr val="C8D2E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6B51F4-CF85-A74E-B95A-DD913DF685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1 Bio Layout Light-Dark</a:t>
            </a:r>
            <a:endParaRPr lang="ru-RU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1121E7A-F860-9692-0971-872FB7427B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E054F2E-5D38-48D2-D88B-FE3D79DAE5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20377" y="1285384"/>
            <a:ext cx="3947298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323B20A-4D0C-DBFA-BAEA-004CE245A8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2313" y="1285384"/>
            <a:ext cx="2382619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16AE77A-1733-4A5A-7379-83E4F60144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2E58C08-782C-F5F5-C39C-523D0AABCA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B8A88960-CF90-F818-A624-DFD18D009ED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20376" y="1021772"/>
            <a:ext cx="3947297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Образование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7A2762C2-DA70-2170-A45F-FBABB50DDC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2313" y="1009366"/>
            <a:ext cx="2382619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Владение языками</a:t>
            </a:r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84B38C9D-1DAB-D841-772B-91ADA599E68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871787"/>
            <a:ext cx="11374972" cy="3489325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4071966-E15B-99B7-259A-7A00CF5A7A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4EB15-50DA-2EFF-9C5F-843203736F6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94362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Layout Light-Whit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56">
            <a:extLst>
              <a:ext uri="{FF2B5EF4-FFF2-40B4-BE49-F238E27FC236}">
                <a16:creationId xmlns:a16="http://schemas.microsoft.com/office/drawing/2014/main" id="{5CF346BD-BB18-27E5-CB75-518EE3F30568}"/>
              </a:ext>
            </a:extLst>
          </p:cNvPr>
          <p:cNvSpPr/>
          <p:nvPr userDrawn="1"/>
        </p:nvSpPr>
        <p:spPr>
          <a:xfrm>
            <a:off x="-31868" y="-36105"/>
            <a:ext cx="11702115" cy="2738425"/>
          </a:xfrm>
          <a:custGeom>
            <a:avLst/>
            <a:gdLst>
              <a:gd name="connsiteX0" fmla="*/ 21610 w 21610"/>
              <a:gd name="connsiteY0" fmla="*/ 5 h 21600"/>
              <a:gd name="connsiteX1" fmla="*/ 14683 w 21610"/>
              <a:gd name="connsiteY1" fmla="*/ 21600 h 21600"/>
              <a:gd name="connsiteX2" fmla="*/ 0 w 21610"/>
              <a:gd name="connsiteY2" fmla="*/ 21600 h 21600"/>
              <a:gd name="connsiteX3" fmla="*/ 0 w 21610"/>
              <a:gd name="connsiteY3" fmla="*/ 0 h 21600"/>
              <a:gd name="connsiteX4" fmla="*/ 21610 w 21610"/>
              <a:gd name="connsiteY4" fmla="*/ 5 h 21600"/>
              <a:gd name="connsiteX0" fmla="*/ 21623 w 21623"/>
              <a:gd name="connsiteY0" fmla="*/ 0 h 21628"/>
              <a:gd name="connsiteX1" fmla="*/ 14683 w 21623"/>
              <a:gd name="connsiteY1" fmla="*/ 21628 h 21628"/>
              <a:gd name="connsiteX2" fmla="*/ 0 w 21623"/>
              <a:gd name="connsiteY2" fmla="*/ 21628 h 21628"/>
              <a:gd name="connsiteX3" fmla="*/ 0 w 21623"/>
              <a:gd name="connsiteY3" fmla="*/ 28 h 21628"/>
              <a:gd name="connsiteX4" fmla="*/ 21623 w 21623"/>
              <a:gd name="connsiteY4" fmla="*/ 0 h 21628"/>
              <a:gd name="connsiteX0" fmla="*/ 21681 w 21681"/>
              <a:gd name="connsiteY0" fmla="*/ 87 h 21715"/>
              <a:gd name="connsiteX1" fmla="*/ 14741 w 21681"/>
              <a:gd name="connsiteY1" fmla="*/ 21715 h 21715"/>
              <a:gd name="connsiteX2" fmla="*/ 58 w 21681"/>
              <a:gd name="connsiteY2" fmla="*/ 21715 h 21715"/>
              <a:gd name="connsiteX3" fmla="*/ 0 w 21681"/>
              <a:gd name="connsiteY3" fmla="*/ 0 h 21715"/>
              <a:gd name="connsiteX4" fmla="*/ 21681 w 21681"/>
              <a:gd name="connsiteY4" fmla="*/ 87 h 21715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13612 w 35235"/>
              <a:gd name="connsiteY2" fmla="*/ 2162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5253 w 35253"/>
              <a:gd name="connsiteY0" fmla="*/ 0 h 21628"/>
              <a:gd name="connsiteX1" fmla="*/ 28313 w 35253"/>
              <a:gd name="connsiteY1" fmla="*/ 21628 h 21628"/>
              <a:gd name="connsiteX2" fmla="*/ 4 w 35253"/>
              <a:gd name="connsiteY2" fmla="*/ 21532 h 21628"/>
              <a:gd name="connsiteX3" fmla="*/ 18 w 35253"/>
              <a:gd name="connsiteY3" fmla="*/ 9 h 21628"/>
              <a:gd name="connsiteX4" fmla="*/ 35253 w 35253"/>
              <a:gd name="connsiteY4" fmla="*/ 0 h 21628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3421 w 35235"/>
              <a:gd name="connsiteY2" fmla="*/ 2158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1815 w 31815"/>
              <a:gd name="connsiteY0" fmla="*/ 0 h 21628"/>
              <a:gd name="connsiteX1" fmla="*/ 24875 w 31815"/>
              <a:gd name="connsiteY1" fmla="*/ 21628 h 21628"/>
              <a:gd name="connsiteX2" fmla="*/ 1 w 31815"/>
              <a:gd name="connsiteY2" fmla="*/ 21588 h 21628"/>
              <a:gd name="connsiteX3" fmla="*/ 736 w 31815"/>
              <a:gd name="connsiteY3" fmla="*/ 12545 h 21628"/>
              <a:gd name="connsiteX4" fmla="*/ 31815 w 31815"/>
              <a:gd name="connsiteY4" fmla="*/ 0 h 21628"/>
              <a:gd name="connsiteX0" fmla="*/ 31818 w 31818"/>
              <a:gd name="connsiteY0" fmla="*/ 0 h 21628"/>
              <a:gd name="connsiteX1" fmla="*/ 24878 w 31818"/>
              <a:gd name="connsiteY1" fmla="*/ 21628 h 21628"/>
              <a:gd name="connsiteX2" fmla="*/ 4 w 31818"/>
              <a:gd name="connsiteY2" fmla="*/ 21588 h 21628"/>
              <a:gd name="connsiteX3" fmla="*/ 18 w 31818"/>
              <a:gd name="connsiteY3" fmla="*/ 12263 h 21628"/>
              <a:gd name="connsiteX4" fmla="*/ 31818 w 31818"/>
              <a:gd name="connsiteY4" fmla="*/ 0 h 21628"/>
              <a:gd name="connsiteX0" fmla="*/ 27916 w 27916"/>
              <a:gd name="connsiteY0" fmla="*/ 0 h 9543"/>
              <a:gd name="connsiteX1" fmla="*/ 24878 w 27916"/>
              <a:gd name="connsiteY1" fmla="*/ 9543 h 9543"/>
              <a:gd name="connsiteX2" fmla="*/ 4 w 27916"/>
              <a:gd name="connsiteY2" fmla="*/ 9503 h 9543"/>
              <a:gd name="connsiteX3" fmla="*/ 18 w 27916"/>
              <a:gd name="connsiteY3" fmla="*/ 178 h 9543"/>
              <a:gd name="connsiteX4" fmla="*/ 27916 w 27916"/>
              <a:gd name="connsiteY4" fmla="*/ 0 h 9543"/>
              <a:gd name="connsiteX0" fmla="*/ 10000 w 10000"/>
              <a:gd name="connsiteY0" fmla="*/ 0 h 10000"/>
              <a:gd name="connsiteX1" fmla="*/ 8912 w 10000"/>
              <a:gd name="connsiteY1" fmla="*/ 10000 h 10000"/>
              <a:gd name="connsiteX2" fmla="*/ 1 w 10000"/>
              <a:gd name="connsiteY2" fmla="*/ 9958 h 10000"/>
              <a:gd name="connsiteX3" fmla="*/ 332 w 10000"/>
              <a:gd name="connsiteY3" fmla="*/ 1018 h 10000"/>
              <a:gd name="connsiteX4" fmla="*/ 10000 w 10000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843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324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018 h 10000"/>
              <a:gd name="connsiteX4" fmla="*/ 10027 w 10027"/>
              <a:gd name="connsiteY4" fmla="*/ 0 h 10000"/>
              <a:gd name="connsiteX0" fmla="*/ 9915 w 9915"/>
              <a:gd name="connsiteY0" fmla="*/ 0 h 9038"/>
              <a:gd name="connsiteX1" fmla="*/ 8939 w 9915"/>
              <a:gd name="connsiteY1" fmla="*/ 9038 h 9038"/>
              <a:gd name="connsiteX2" fmla="*/ 28 w 9915"/>
              <a:gd name="connsiteY2" fmla="*/ 8996 h 9038"/>
              <a:gd name="connsiteX3" fmla="*/ 0 w 9915"/>
              <a:gd name="connsiteY3" fmla="*/ 56 h 9038"/>
              <a:gd name="connsiteX4" fmla="*/ 9915 w 9915"/>
              <a:gd name="connsiteY4" fmla="*/ 0 h 9038"/>
              <a:gd name="connsiteX0" fmla="*/ 10035 w 10035"/>
              <a:gd name="connsiteY0" fmla="*/ 0 h 10000"/>
              <a:gd name="connsiteX1" fmla="*/ 9051 w 10035"/>
              <a:gd name="connsiteY1" fmla="*/ 10000 h 10000"/>
              <a:gd name="connsiteX2" fmla="*/ 0 w 10035"/>
              <a:gd name="connsiteY2" fmla="*/ 9999 h 10000"/>
              <a:gd name="connsiteX3" fmla="*/ 35 w 10035"/>
              <a:gd name="connsiteY3" fmla="*/ 62 h 10000"/>
              <a:gd name="connsiteX4" fmla="*/ 10035 w 10035"/>
              <a:gd name="connsiteY4" fmla="*/ 0 h 10000"/>
              <a:gd name="connsiteX0" fmla="*/ 10000 w 10000"/>
              <a:gd name="connsiteY0" fmla="*/ 0 h 10000"/>
              <a:gd name="connsiteX1" fmla="*/ 9016 w 10000"/>
              <a:gd name="connsiteY1" fmla="*/ 10000 h 10000"/>
              <a:gd name="connsiteX2" fmla="*/ 7 w 10000"/>
              <a:gd name="connsiteY2" fmla="*/ 9999 h 10000"/>
              <a:gd name="connsiteX3" fmla="*/ 0 w 10000"/>
              <a:gd name="connsiteY3" fmla="*/ 62 h 10000"/>
              <a:gd name="connsiteX4" fmla="*/ 1000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 extrusionOk="0">
                <a:moveTo>
                  <a:pt x="10000" y="0"/>
                </a:moveTo>
                <a:cubicBezTo>
                  <a:pt x="9672" y="3334"/>
                  <a:pt x="9343" y="6666"/>
                  <a:pt x="9016" y="10000"/>
                </a:cubicBezTo>
                <a:lnTo>
                  <a:pt x="7" y="9999"/>
                </a:lnTo>
                <a:cubicBezTo>
                  <a:pt x="1" y="1606"/>
                  <a:pt x="7" y="8453"/>
                  <a:pt x="0" y="62"/>
                </a:cubicBezTo>
                <a:lnTo>
                  <a:pt x="10000" y="0"/>
                </a:lnTo>
                <a:close/>
              </a:path>
            </a:pathLst>
          </a:custGeom>
          <a:solidFill>
            <a:srgbClr val="C8D2E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22D98-8DC4-D728-7368-C8D273DFA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1 Bio Layout White-Light</a:t>
            </a:r>
            <a:endParaRPr lang="ru-RU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E3D8CDD6-A42B-AD2C-8FD0-5F59C200DF0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871787"/>
            <a:ext cx="11374972" cy="3489325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2F0201AE-2A65-1827-4E21-7D570E4FC4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EA99C5E-4A2C-087E-4515-D4D9C80050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20377" y="1285384"/>
            <a:ext cx="3947298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1C4F431-0A16-0DC0-07A6-1C984AC1B3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2313" y="1285384"/>
            <a:ext cx="2382619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C925FE92-C8CE-8C3C-5B61-63FEAC6D44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FDDB7E4-75C5-5348-CC83-7211CD492D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251F857F-C42A-EDC9-65B9-79AF5DF8FA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20376" y="1021772"/>
            <a:ext cx="3947297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Образование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EABFAFD1-414D-734F-5483-1CE8A602A0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2313" y="1009366"/>
            <a:ext cx="2382619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Владение языками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44F7C09-A95A-F1B8-C054-C17EB85641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2306A2-DA2D-F7DD-68C0-1941ABE4C79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515500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Layout White-Light Page 1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56">
            <a:extLst>
              <a:ext uri="{FF2B5EF4-FFF2-40B4-BE49-F238E27FC236}">
                <a16:creationId xmlns:a16="http://schemas.microsoft.com/office/drawing/2014/main" id="{5CF346BD-BB18-27E5-CB75-518EE3F30568}"/>
              </a:ext>
            </a:extLst>
          </p:cNvPr>
          <p:cNvSpPr/>
          <p:nvPr userDrawn="1"/>
        </p:nvSpPr>
        <p:spPr>
          <a:xfrm>
            <a:off x="-44740" y="-36105"/>
            <a:ext cx="11714987" cy="2738425"/>
          </a:xfrm>
          <a:custGeom>
            <a:avLst/>
            <a:gdLst>
              <a:gd name="connsiteX0" fmla="*/ 21610 w 21610"/>
              <a:gd name="connsiteY0" fmla="*/ 5 h 21600"/>
              <a:gd name="connsiteX1" fmla="*/ 14683 w 21610"/>
              <a:gd name="connsiteY1" fmla="*/ 21600 h 21600"/>
              <a:gd name="connsiteX2" fmla="*/ 0 w 21610"/>
              <a:gd name="connsiteY2" fmla="*/ 21600 h 21600"/>
              <a:gd name="connsiteX3" fmla="*/ 0 w 21610"/>
              <a:gd name="connsiteY3" fmla="*/ 0 h 21600"/>
              <a:gd name="connsiteX4" fmla="*/ 21610 w 21610"/>
              <a:gd name="connsiteY4" fmla="*/ 5 h 21600"/>
              <a:gd name="connsiteX0" fmla="*/ 21623 w 21623"/>
              <a:gd name="connsiteY0" fmla="*/ 0 h 21628"/>
              <a:gd name="connsiteX1" fmla="*/ 14683 w 21623"/>
              <a:gd name="connsiteY1" fmla="*/ 21628 h 21628"/>
              <a:gd name="connsiteX2" fmla="*/ 0 w 21623"/>
              <a:gd name="connsiteY2" fmla="*/ 21628 h 21628"/>
              <a:gd name="connsiteX3" fmla="*/ 0 w 21623"/>
              <a:gd name="connsiteY3" fmla="*/ 28 h 21628"/>
              <a:gd name="connsiteX4" fmla="*/ 21623 w 21623"/>
              <a:gd name="connsiteY4" fmla="*/ 0 h 21628"/>
              <a:gd name="connsiteX0" fmla="*/ 21681 w 21681"/>
              <a:gd name="connsiteY0" fmla="*/ 87 h 21715"/>
              <a:gd name="connsiteX1" fmla="*/ 14741 w 21681"/>
              <a:gd name="connsiteY1" fmla="*/ 21715 h 21715"/>
              <a:gd name="connsiteX2" fmla="*/ 58 w 21681"/>
              <a:gd name="connsiteY2" fmla="*/ 21715 h 21715"/>
              <a:gd name="connsiteX3" fmla="*/ 0 w 21681"/>
              <a:gd name="connsiteY3" fmla="*/ 0 h 21715"/>
              <a:gd name="connsiteX4" fmla="*/ 21681 w 21681"/>
              <a:gd name="connsiteY4" fmla="*/ 87 h 21715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13612 w 35235"/>
              <a:gd name="connsiteY2" fmla="*/ 2162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5253 w 35253"/>
              <a:gd name="connsiteY0" fmla="*/ 0 h 21628"/>
              <a:gd name="connsiteX1" fmla="*/ 28313 w 35253"/>
              <a:gd name="connsiteY1" fmla="*/ 21628 h 21628"/>
              <a:gd name="connsiteX2" fmla="*/ 4 w 35253"/>
              <a:gd name="connsiteY2" fmla="*/ 21532 h 21628"/>
              <a:gd name="connsiteX3" fmla="*/ 18 w 35253"/>
              <a:gd name="connsiteY3" fmla="*/ 9 h 21628"/>
              <a:gd name="connsiteX4" fmla="*/ 35253 w 35253"/>
              <a:gd name="connsiteY4" fmla="*/ 0 h 21628"/>
              <a:gd name="connsiteX0" fmla="*/ 35235 w 35235"/>
              <a:gd name="connsiteY0" fmla="*/ 0 h 21628"/>
              <a:gd name="connsiteX1" fmla="*/ 28295 w 35235"/>
              <a:gd name="connsiteY1" fmla="*/ 21628 h 21628"/>
              <a:gd name="connsiteX2" fmla="*/ 3421 w 35235"/>
              <a:gd name="connsiteY2" fmla="*/ 21588 h 21628"/>
              <a:gd name="connsiteX3" fmla="*/ 0 w 35235"/>
              <a:gd name="connsiteY3" fmla="*/ 9 h 21628"/>
              <a:gd name="connsiteX4" fmla="*/ 35235 w 35235"/>
              <a:gd name="connsiteY4" fmla="*/ 0 h 21628"/>
              <a:gd name="connsiteX0" fmla="*/ 31815 w 31815"/>
              <a:gd name="connsiteY0" fmla="*/ 0 h 21628"/>
              <a:gd name="connsiteX1" fmla="*/ 24875 w 31815"/>
              <a:gd name="connsiteY1" fmla="*/ 21628 h 21628"/>
              <a:gd name="connsiteX2" fmla="*/ 1 w 31815"/>
              <a:gd name="connsiteY2" fmla="*/ 21588 h 21628"/>
              <a:gd name="connsiteX3" fmla="*/ 736 w 31815"/>
              <a:gd name="connsiteY3" fmla="*/ 12545 h 21628"/>
              <a:gd name="connsiteX4" fmla="*/ 31815 w 31815"/>
              <a:gd name="connsiteY4" fmla="*/ 0 h 21628"/>
              <a:gd name="connsiteX0" fmla="*/ 31818 w 31818"/>
              <a:gd name="connsiteY0" fmla="*/ 0 h 21628"/>
              <a:gd name="connsiteX1" fmla="*/ 24878 w 31818"/>
              <a:gd name="connsiteY1" fmla="*/ 21628 h 21628"/>
              <a:gd name="connsiteX2" fmla="*/ 4 w 31818"/>
              <a:gd name="connsiteY2" fmla="*/ 21588 h 21628"/>
              <a:gd name="connsiteX3" fmla="*/ 18 w 31818"/>
              <a:gd name="connsiteY3" fmla="*/ 12263 h 21628"/>
              <a:gd name="connsiteX4" fmla="*/ 31818 w 31818"/>
              <a:gd name="connsiteY4" fmla="*/ 0 h 21628"/>
              <a:gd name="connsiteX0" fmla="*/ 27916 w 27916"/>
              <a:gd name="connsiteY0" fmla="*/ 0 h 9543"/>
              <a:gd name="connsiteX1" fmla="*/ 24878 w 27916"/>
              <a:gd name="connsiteY1" fmla="*/ 9543 h 9543"/>
              <a:gd name="connsiteX2" fmla="*/ 4 w 27916"/>
              <a:gd name="connsiteY2" fmla="*/ 9503 h 9543"/>
              <a:gd name="connsiteX3" fmla="*/ 18 w 27916"/>
              <a:gd name="connsiteY3" fmla="*/ 178 h 9543"/>
              <a:gd name="connsiteX4" fmla="*/ 27916 w 27916"/>
              <a:gd name="connsiteY4" fmla="*/ 0 h 9543"/>
              <a:gd name="connsiteX0" fmla="*/ 10000 w 10000"/>
              <a:gd name="connsiteY0" fmla="*/ 0 h 10000"/>
              <a:gd name="connsiteX1" fmla="*/ 8912 w 10000"/>
              <a:gd name="connsiteY1" fmla="*/ 10000 h 10000"/>
              <a:gd name="connsiteX2" fmla="*/ 1 w 10000"/>
              <a:gd name="connsiteY2" fmla="*/ 9958 h 10000"/>
              <a:gd name="connsiteX3" fmla="*/ 332 w 10000"/>
              <a:gd name="connsiteY3" fmla="*/ 1018 h 10000"/>
              <a:gd name="connsiteX4" fmla="*/ 10000 w 10000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843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324 h 10000"/>
              <a:gd name="connsiteX4" fmla="*/ 10027 w 10027"/>
              <a:gd name="connsiteY4" fmla="*/ 0 h 10000"/>
              <a:gd name="connsiteX0" fmla="*/ 10027 w 10027"/>
              <a:gd name="connsiteY0" fmla="*/ 0 h 10000"/>
              <a:gd name="connsiteX1" fmla="*/ 8939 w 10027"/>
              <a:gd name="connsiteY1" fmla="*/ 10000 h 10000"/>
              <a:gd name="connsiteX2" fmla="*/ 28 w 10027"/>
              <a:gd name="connsiteY2" fmla="*/ 9958 h 10000"/>
              <a:gd name="connsiteX3" fmla="*/ 0 w 10027"/>
              <a:gd name="connsiteY3" fmla="*/ 1018 h 10000"/>
              <a:gd name="connsiteX4" fmla="*/ 10027 w 10027"/>
              <a:gd name="connsiteY4" fmla="*/ 0 h 10000"/>
              <a:gd name="connsiteX0" fmla="*/ 9915 w 9915"/>
              <a:gd name="connsiteY0" fmla="*/ 0 h 9038"/>
              <a:gd name="connsiteX1" fmla="*/ 8939 w 9915"/>
              <a:gd name="connsiteY1" fmla="*/ 9038 h 9038"/>
              <a:gd name="connsiteX2" fmla="*/ 28 w 9915"/>
              <a:gd name="connsiteY2" fmla="*/ 8996 h 9038"/>
              <a:gd name="connsiteX3" fmla="*/ 0 w 9915"/>
              <a:gd name="connsiteY3" fmla="*/ 56 h 9038"/>
              <a:gd name="connsiteX4" fmla="*/ 9915 w 9915"/>
              <a:gd name="connsiteY4" fmla="*/ 0 h 9038"/>
              <a:gd name="connsiteX0" fmla="*/ 10011 w 10011"/>
              <a:gd name="connsiteY0" fmla="*/ 0 h 10000"/>
              <a:gd name="connsiteX1" fmla="*/ 9027 w 10011"/>
              <a:gd name="connsiteY1" fmla="*/ 10000 h 10000"/>
              <a:gd name="connsiteX2" fmla="*/ 1 w 10011"/>
              <a:gd name="connsiteY2" fmla="*/ 9954 h 10000"/>
              <a:gd name="connsiteX3" fmla="*/ 11 w 10011"/>
              <a:gd name="connsiteY3" fmla="*/ 62 h 10000"/>
              <a:gd name="connsiteX4" fmla="*/ 10011 w 10011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1" h="10000" extrusionOk="0">
                <a:moveTo>
                  <a:pt x="10011" y="0"/>
                </a:moveTo>
                <a:cubicBezTo>
                  <a:pt x="9683" y="3334"/>
                  <a:pt x="9354" y="6666"/>
                  <a:pt x="9027" y="10000"/>
                </a:cubicBezTo>
                <a:lnTo>
                  <a:pt x="1" y="9954"/>
                </a:lnTo>
                <a:cubicBezTo>
                  <a:pt x="-5" y="1561"/>
                  <a:pt x="18" y="8453"/>
                  <a:pt x="11" y="62"/>
                </a:cubicBezTo>
                <a:lnTo>
                  <a:pt x="10011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DDDDDD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966979BA-4D71-B75D-293D-549371E3D5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1A8FB3C5-35E5-7C5B-4BE6-B213417CDBF5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1" name="Shape 32">
            <a:extLst>
              <a:ext uri="{FF2B5EF4-FFF2-40B4-BE49-F238E27FC236}">
                <a16:creationId xmlns:a16="http://schemas.microsoft.com/office/drawing/2014/main" id="{ADBF15D1-AAA7-F481-5138-0FD45C3A2B9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E0128A-73B2-4F43-726E-45AFADD2A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1 Bio Layout Light-White</a:t>
            </a:r>
            <a:endParaRPr lang="ru-RU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85A66BA0-D84C-38F6-7A45-8C5235146A8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AC744C0-8D94-DAF3-A2CC-FCF7B7E486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20377" y="1285384"/>
            <a:ext cx="3947298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004305E-023C-68EC-BB74-8C6B348193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2313" y="1285384"/>
            <a:ext cx="2382619" cy="1365090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5944F6AE-3C5C-3CED-0D4A-6E8AD02359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E51A7EF-E2CA-BCE2-4DC1-0B67E05A24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4AA10B03-0C8D-BAC5-4928-C428451899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20376" y="1021772"/>
            <a:ext cx="3947297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Образование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EE107DA6-2FBE-F3CA-A8A3-9AF75F6C7F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2313" y="1009366"/>
            <a:ext cx="2382619" cy="252000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ru-RU" dirty="0"/>
              <a:t>Владение языками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DE2DC02-CEAC-49A0-43EE-0E1A314621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CC4B0BC6-9DC4-5A6F-4CA3-13EAB797DAD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871787"/>
            <a:ext cx="11374972" cy="3489325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B5C0012-187A-FD80-81E2-B0D4C43E9E7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621006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Continuation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114192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Bio Continuation Dark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E76DE-BE86-2223-2D10-40462C9916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5274" y="920750"/>
            <a:ext cx="11419200" cy="354013"/>
          </a:xfrm>
          <a:noFill/>
          <a:ln>
            <a:noFill/>
          </a:ln>
        </p:spPr>
        <p:txBody>
          <a:bodyPr vert="horz" lIns="91440" tIns="45720" rIns="91440" bIns="45720" numCol="3" spcCol="18000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b="1" normalizeH="0" dirty="0" smtClean="0">
                <a:solidFill>
                  <a:schemeClr val="bg2"/>
                </a:solidFill>
                <a:effectLst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ru-RU" dirty="0">
                <a:solidFill>
                  <a:schemeClr val="bg1"/>
                </a:solidFill>
              </a:defRPr>
            </a:lvl5pPr>
          </a:lstStyle>
          <a:p>
            <a:pPr marL="173037" lvl="0" indent="-173037" fontAlgn="auto">
              <a:spcBef>
                <a:spcPts val="0"/>
              </a:spcBef>
              <a:buClr>
                <a:srgbClr val="7B7B7B"/>
              </a:buClr>
            </a:pPr>
            <a:r>
              <a:rPr lang="en-US"/>
              <a:t>Click to edit Master text styles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A4869C4F-ABBD-86AB-9119-C7949067630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4" y="1302687"/>
            <a:ext cx="11419200" cy="5058426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lnSpc>
                <a:spcPct val="100000"/>
              </a:lnSpc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444EF1B-985F-44F6-6C71-E34CAFAA871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1308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Continuation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114192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Bio Continuation Light</a:t>
            </a:r>
            <a:endParaRPr lang="ru-RU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E23C419-C042-F961-67EC-002FF1FA9E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4" y="1302687"/>
            <a:ext cx="11419200" cy="5058426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DB83E15-0FB6-2158-98AB-B8CFEDB3EA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5274" y="920750"/>
            <a:ext cx="11419200" cy="354013"/>
          </a:xfrm>
          <a:noFill/>
          <a:ln>
            <a:noFill/>
          </a:ln>
        </p:spPr>
        <p:txBody>
          <a:bodyPr vert="horz" lIns="91440" tIns="45720" rIns="91440" bIns="45720" numCol="3" spcCol="18000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b="1" normalizeH="0" dirty="0" smtClean="0">
                <a:solidFill>
                  <a:schemeClr val="tx2"/>
                </a:solidFill>
                <a:effectLst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ru-RU" dirty="0">
                <a:solidFill>
                  <a:schemeClr val="bg1"/>
                </a:solidFill>
              </a:defRPr>
            </a:lvl5pPr>
          </a:lstStyle>
          <a:p>
            <a:pPr marL="173037" lvl="0" indent="-173037" fontAlgn="auto">
              <a:spcBef>
                <a:spcPts val="0"/>
              </a:spcBef>
              <a:buClr>
                <a:srgbClr val="7B7B7B"/>
              </a:buClr>
            </a:pPr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29CB720-CCD1-D6AA-1D34-7BB6CAA78B4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606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Continuatio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114192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Bio Continuation White</a:t>
            </a:r>
            <a:endParaRPr lang="ru-RU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BF9A9B00-1E2D-1252-7C67-8FC0D647F86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4" y="1302687"/>
            <a:ext cx="11419200" cy="5058426"/>
          </a:xfrm>
          <a:noFill/>
          <a:ln>
            <a:noFill/>
          </a:ln>
        </p:spPr>
        <p:txBody>
          <a:bodyPr numCol="3" spcCol="180000" anchor="t" anchorCtr="0">
            <a:noAutofit/>
          </a:bodyPr>
          <a:lstStyle>
            <a:lvl1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465DAC1-4832-5333-A735-190E9CA49D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5274" y="920750"/>
            <a:ext cx="11419200" cy="354013"/>
          </a:xfrm>
          <a:noFill/>
          <a:ln>
            <a:noFill/>
          </a:ln>
        </p:spPr>
        <p:txBody>
          <a:bodyPr vert="horz" lIns="91440" tIns="45720" rIns="91440" bIns="45720" numCol="3" spcCol="180000"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kumimoji="0" lang="en-US" b="1" normalizeH="0" dirty="0" smtClean="0">
                <a:solidFill>
                  <a:schemeClr val="tx2"/>
                </a:solidFill>
                <a:effectLst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ru-RU" dirty="0">
                <a:solidFill>
                  <a:schemeClr val="bg1"/>
                </a:solidFill>
              </a:defRPr>
            </a:lvl5pPr>
          </a:lstStyle>
          <a:p>
            <a:pPr marL="173037" lvl="0" indent="-173037" fontAlgn="auto">
              <a:spcBef>
                <a:spcPts val="0"/>
              </a:spcBef>
              <a:buClr>
                <a:srgbClr val="7B7B7B"/>
              </a:buClr>
            </a:pPr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77F4AE-EDA5-D5E7-855C-2931AEF6DA5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7065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os Layout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208142-0257-D071-2BBF-2C0B0DB569D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 Bios Layout Dark</a:t>
            </a:r>
            <a:endParaRPr lang="ru-RU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B46740C-4515-1A37-6BB8-685A33C6E2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7DABA7B9-7EFB-C53C-8D16-72EAAF525B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8F4E8F1-C2D8-77BF-035D-19D9F6051F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1DAE156-C778-8C2B-59F0-C1D31DDC39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44445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E798FA27-00A4-E9B3-AD26-5A268FEB8D3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376414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5518D20C-DD4E-3F7F-C8E9-365B0E86E13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70238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79E66658-A4D4-82BA-D360-8F84565A43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25584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3E7FE67-1029-5467-B002-684025A5802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25584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70D32FA6-1A1E-DC5A-FA2C-686E58B90B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25584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4C7B7B-688C-6B42-4EEA-1A227C9A58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5631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os Layout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2 Bios Layout Light</a:t>
            </a:r>
            <a:endParaRPr lang="ru-RU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FD809A68-077D-A27F-6E51-729855B2AC6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CFCA264-6D4B-72C3-26C3-3236AA8FDAC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77C228DD-350F-C937-5ABE-3E1A3643EE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89D795D-6368-A1DA-64C1-4B6326079E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89E2DED6-CBD6-F75F-534B-F59DCE125441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376414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B7BC8F2-9949-493E-C64E-7F7F7821AA9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70238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119F96FE-6E46-754D-35FD-D6CB94447DA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25584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6E03EF-4B77-F7FB-3320-2F61CDD44A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25584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19955AD-D0A9-0389-DE92-CA06835C06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797F3A0-3334-1B8B-48B8-A3B33BEBD89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25584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A96C08-EF40-39BA-9026-10DF0A44FF7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124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os Layou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2 Bios Layout White</a:t>
            </a:r>
            <a:endParaRPr lang="ru-RU" dirty="0"/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34812857-7FF8-0EE2-6096-23AC19C7599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69F217A-42F5-A6C1-3DA2-C68DF3513BB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EF5BD40A-3D1E-4F6D-9AC5-5DE6E142E9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8073DF-30E4-581D-3CE9-4722F9EFDD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3B22479C-2A91-7145-D1B0-B54F4DF2A07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376414" y="2622473"/>
            <a:ext cx="5585737" cy="3767863"/>
          </a:xfrm>
          <a:noFill/>
          <a:ln>
            <a:noFill/>
          </a:ln>
        </p:spPr>
        <p:txBody>
          <a:bodyPr numCol="2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7E45F739-E540-477B-1103-3DCA952108E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70238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33E0832B-CA19-019F-15DB-2733E37B6B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25584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4C19DF5-2CDA-7E54-9FFA-A57A5DC123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25584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65ADE63-541B-0D42-45A1-59C71123C1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E519B54-D500-1A89-4721-E5A93BE2CA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25584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92C3C6-4BF9-E982-99B2-A67EE92BAE4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880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Dark Small Photos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208142-0257-D071-2BBF-2C0B0DB569D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372586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 Bios Layout Dark Small Photos</a:t>
            </a:r>
            <a:endParaRPr lang="ru-RU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B46740C-4515-1A37-6BB8-685A33C6E2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7DABA7B9-7EFB-C53C-8D16-72EAAF525B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8F4E8F1-C2D8-77BF-035D-19D9F6051F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1DAE156-C778-8C2B-59F0-C1D31DDC39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44445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E798FA27-00A4-E9B3-AD26-5A268FEB8D3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4271568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5518D20C-DD4E-3F7F-C8E9-365B0E86E13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365392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79E66658-A4D4-82BA-D360-8F84565A43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20738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3E7FE67-1029-5467-B002-684025A5802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20738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70D32FA6-1A1E-DC5A-FA2C-686E58B90BE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620738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5" name="Content Placeholder 9">
            <a:extLst>
              <a:ext uri="{FF2B5EF4-FFF2-40B4-BE49-F238E27FC236}">
                <a16:creationId xmlns:a16="http://schemas.microsoft.com/office/drawing/2014/main" id="{7EE27D58-45C8-5A73-5178-0A200D02AEE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36411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44279B49-7E20-4A2D-8AA2-7AD44CB04CC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30235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6408382-CF8B-5482-1CBC-3128F7D374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85581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98A9774-A5B0-2AD9-C96F-21E01D2171A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585581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5B2DEADC-BC20-E9F7-29FB-596DBCC4C1C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585581" y="1978307"/>
            <a:ext cx="237669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T: +</a:t>
            </a:r>
            <a:r>
              <a:rPr lang="ru-RU" sz="1200" dirty="0">
                <a:solidFill>
                  <a:schemeClr val="bg1"/>
                </a:solidFill>
                <a:latin typeface="Arial" panose="020B0604020202020204"/>
              </a:rPr>
              <a:t>7 </a:t>
            </a: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000 000 00 00</a:t>
            </a:r>
            <a:br>
              <a:rPr lang="en-US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6B41361-22AF-5483-5783-B0FB6A1008A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223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Light Small Photos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3 Bios Layout Light Small Photos</a:t>
            </a:r>
            <a:endParaRPr lang="ru-R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CFCA264-6D4B-72C3-26C3-3236AA8FDAC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77C228DD-350F-C937-5ABE-3E1A3643EE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89D795D-6368-A1DA-64C1-4B6326079E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B7BC8F2-9949-493E-C64E-7F7F7821AA9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271568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119F96FE-6E46-754D-35FD-D6CB94447DA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26914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6E03EF-4B77-F7FB-3320-2F61CDD44A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6914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19955AD-D0A9-0389-DE92-CA06835C06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797F3A0-3334-1B8B-48B8-A3B33BEBD89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6914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005B97AC-C674-92D9-C7CE-A70EF5CFBB0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372586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C09EEBB7-F117-2EB2-AEB7-2FA3736B4445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4271568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81287229-5839-63FE-8B15-C99D1684D1E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36411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25A732BA-331A-FF2D-B5AA-C194DAB6400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236411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D39973A-963B-F9BC-E9C9-495BFA4C9D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91757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835B577-9B90-E7CB-00FD-B24F45EB8E8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91757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94F96B1-F939-355E-7E02-69D6078DB81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91757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F04D095-D676-0D02-2AE4-08A8A56EBEA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1475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White Small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3 Bios Layout White Small Photos</a:t>
            </a:r>
            <a:endParaRPr lang="ru-RU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735D81B-8843-FB82-E1DD-F761DB4E827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F9D47E90-C99E-6A90-2EE4-366D448197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FF8648C-008F-4CEE-0A2A-8B60AE4522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C0F7F852-7EF5-0630-ADA3-3E83EE48875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271568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1598FD8F-9310-6FAC-36FD-97464D2C19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26914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8E1DC17-4D3C-B194-28F2-CC5EFC2E025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6914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3DC860A-91A2-AE58-2B20-B0A95163BB7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44445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CD85598-E335-0122-F4EB-50D4FE24738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6914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A147994D-5563-4659-A5A7-49DB4C6DC8A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5275" y="2622473"/>
            <a:ext cx="372586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0" name="Content Placeholder 9">
            <a:extLst>
              <a:ext uri="{FF2B5EF4-FFF2-40B4-BE49-F238E27FC236}">
                <a16:creationId xmlns:a16="http://schemas.microsoft.com/office/drawing/2014/main" id="{0C9FD027-11C3-4859-0838-4F53EE06A365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4271568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1" name="Content Placeholder 9">
            <a:extLst>
              <a:ext uri="{FF2B5EF4-FFF2-40B4-BE49-F238E27FC236}">
                <a16:creationId xmlns:a16="http://schemas.microsoft.com/office/drawing/2014/main" id="{A216BBAA-0E3B-8D52-FB30-B53E0DC85F5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36411" y="2622473"/>
            <a:ext cx="3714413" cy="3767863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8025A7EF-42BC-F77D-29B8-1F730F99627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236411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70E188B8-DA9E-9D39-FCBC-9BA37C38CC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91757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DBDA4289-58EA-3F1F-1D12-A7CA2A5E2FA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91757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D96853A0-D082-00EE-A08D-6EA6BCD05B0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91757" y="1980768"/>
            <a:ext cx="2365243" cy="544400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T: +7 000 000 00 00</a:t>
            </a:r>
            <a:br>
              <a:rPr lang="en-US" dirty="0"/>
            </a:br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5C26116-B187-A48C-4B21-D13D484F2A5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0448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ios Layout Dark Small Photos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208142-0257-D071-2BBF-2C0B0DB569D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644445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 Bios Layout Dark Small Photos</a:t>
            </a:r>
            <a:endParaRPr lang="ru-RU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B46740C-4515-1A37-6BB8-685A33C6E2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7DABA7B9-7EFB-C53C-8D16-72EAAF525B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8F4E8F1-C2D8-77BF-035D-19D9F6051F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US" dirty="0"/>
          </a:p>
        </p:txBody>
      </p: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12EC45FA-437B-5C11-4E5F-557361A38762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644445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AD24563-5E27-979E-BCFD-37F83B660B4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9099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8BF6AE1F-46EF-173B-A57E-FEA59BC2044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44445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3F472E17-E9E4-25DF-A4C2-D231D848A6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44445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US" dirty="0"/>
          </a:p>
        </p:txBody>
      </p: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CB9753BD-DBD9-E512-9E8A-3A9EA108D200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560606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F8A3CC16-C9E3-011E-B313-8D5AC52F5B9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305260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57361FA-68AE-1A27-BF72-3500AB6E7DD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60606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EE8EADA8-0CCD-889F-026E-2BFBA30A43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60606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US" dirty="0"/>
          </a:p>
        </p:txBody>
      </p:sp>
      <p:sp>
        <p:nvSpPr>
          <p:cNvPr id="41" name="Content Placeholder 9">
            <a:extLst>
              <a:ext uri="{FF2B5EF4-FFF2-40B4-BE49-F238E27FC236}">
                <a16:creationId xmlns:a16="http://schemas.microsoft.com/office/drawing/2014/main" id="{FD36AAD9-2BF5-F012-8E22-72332851BCF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560606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0D6046FD-2B57-193D-2593-71E52A57E2A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05260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3" name="Text Placeholder 25">
            <a:extLst>
              <a:ext uri="{FF2B5EF4-FFF2-40B4-BE49-F238E27FC236}">
                <a16:creationId xmlns:a16="http://schemas.microsoft.com/office/drawing/2014/main" id="{A045193F-F3BF-E5A3-6CFA-6D7D87FE9ED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60606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C542E854-F7E7-F4E7-BCB8-4DE91A7D89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60606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  <a:br>
              <a:rPr lang="en-US" dirty="0"/>
            </a:b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14BF47F-A13D-57A4-4A2F-343BB3FDEE1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3680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ios Layout Light Small Photos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4 Bios Layout Light Small Photos</a:t>
            </a:r>
            <a:endParaRPr lang="ru-RU" dirty="0"/>
          </a:p>
        </p:txBody>
      </p:sp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8F5E2CB9-09AE-1B89-1B75-3193695038B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644445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E375A3B5-FFF7-D5FC-6C24-1CFDC7D7D1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7EC4EBD1-CAB2-76FC-2E47-D87CBD2024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FEFCD3B-5929-93DF-2904-D944891CFB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F746EBF9-2678-2D72-81CF-73B01ED0BA86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644445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417E6C4-4611-EC8C-3326-0D172104C19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9099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22029DEE-5859-C90F-1ECD-A1930D5C73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44445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4D16E591-3FB1-E2AA-EC6B-949D87EE57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44445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37" name="Content Placeholder 9">
            <a:extLst>
              <a:ext uri="{FF2B5EF4-FFF2-40B4-BE49-F238E27FC236}">
                <a16:creationId xmlns:a16="http://schemas.microsoft.com/office/drawing/2014/main" id="{236652AB-392B-552C-46BB-6A3285730B2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560606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D458E7CB-4D37-373F-04E1-76FF1C36E4D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305260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02E57D44-2DFD-D3F4-070D-C335FD06F2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60606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9AFBE978-38A6-7C09-C8B4-AA3662DC946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60606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41" name="Content Placeholder 9">
            <a:extLst>
              <a:ext uri="{FF2B5EF4-FFF2-40B4-BE49-F238E27FC236}">
                <a16:creationId xmlns:a16="http://schemas.microsoft.com/office/drawing/2014/main" id="{D2D689E1-B89D-A629-05DE-98A83778C2F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560606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C16F9AB0-F798-7A55-3CD3-E020BDA3DF1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05260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3" name="Text Placeholder 25">
            <a:extLst>
              <a:ext uri="{FF2B5EF4-FFF2-40B4-BE49-F238E27FC236}">
                <a16:creationId xmlns:a16="http://schemas.microsoft.com/office/drawing/2014/main" id="{F06EBAB0-7B8E-51A2-B45B-ADFF892F95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60606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E33C416D-DFC3-39E3-8602-882FC5BD53F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60606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CB27C4-ABF3-3876-9614-CD1B423575F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67134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ios Layout White Small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4 Bios Layout White Small Photos</a:t>
            </a:r>
            <a:endParaRPr lang="ru-RU" dirty="0"/>
          </a:p>
        </p:txBody>
      </p:sp>
      <p:sp>
        <p:nvSpPr>
          <p:cNvPr id="36" name="Content Placeholder 9">
            <a:extLst>
              <a:ext uri="{FF2B5EF4-FFF2-40B4-BE49-F238E27FC236}">
                <a16:creationId xmlns:a16="http://schemas.microsoft.com/office/drawing/2014/main" id="{89EAF729-6627-86DA-A0E5-61C2DEA4DC6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644445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9F99EE95-AD9C-CE1E-AE22-E1338991988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9099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8E5ACA94-0DA8-00F2-BBC3-F126F3F4E8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44445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2804A7AC-520F-F4C2-1632-378055D098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44445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40" name="Content Placeholder 9">
            <a:extLst>
              <a:ext uri="{FF2B5EF4-FFF2-40B4-BE49-F238E27FC236}">
                <a16:creationId xmlns:a16="http://schemas.microsoft.com/office/drawing/2014/main" id="{507CAA4F-EA25-B2D2-6179-445A492A56F2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644445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43BA85EC-8BEE-5D01-066A-52DF3E93BB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9099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81A061BF-ACB4-0E21-49A6-6691C0FE5B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44445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4D482DDE-AABD-F5CC-B48D-1909739CAEB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44445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44" name="Content Placeholder 9">
            <a:extLst>
              <a:ext uri="{FF2B5EF4-FFF2-40B4-BE49-F238E27FC236}">
                <a16:creationId xmlns:a16="http://schemas.microsoft.com/office/drawing/2014/main" id="{FE70DA80-ACEB-6D95-EC07-430C5D7CE02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560606" y="1908049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>
            <a:extLst>
              <a:ext uri="{FF2B5EF4-FFF2-40B4-BE49-F238E27FC236}">
                <a16:creationId xmlns:a16="http://schemas.microsoft.com/office/drawing/2014/main" id="{173AB4B3-7D38-4465-5950-F13F00E5A1C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305260" y="1085018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22ADD813-0200-5B73-A18E-7370010AB1E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60606" y="1006532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39ECCA80-28AB-3A48-42C7-30E9689A016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60606" y="1297788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48" name="Content Placeholder 9">
            <a:extLst>
              <a:ext uri="{FF2B5EF4-FFF2-40B4-BE49-F238E27FC236}">
                <a16:creationId xmlns:a16="http://schemas.microsoft.com/office/drawing/2014/main" id="{279C19CE-4675-FB3D-ADED-D3BB8E0844A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560606" y="4610261"/>
            <a:ext cx="4242297" cy="1520952"/>
          </a:xfrm>
          <a:noFill/>
          <a:ln>
            <a:noFill/>
          </a:ln>
        </p:spPr>
        <p:txBody>
          <a:bodyPr numCol="1" spcCol="180000" anchor="t" anchorCtr="0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47E0A39E-77D5-7041-8FD4-F7BA2E8698E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05260" y="3787230"/>
            <a:ext cx="1209600" cy="1245600"/>
          </a:xfrm>
          <a:noFill/>
          <a:ln>
            <a:noFill/>
            <a:prstDash val="dash"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C62E07EC-C567-5AFA-72F1-17A33D271E0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60606" y="3708744"/>
            <a:ext cx="2365243" cy="291256"/>
          </a:xfrm>
        </p:spPr>
        <p:txBody>
          <a:bodyPr anchor="t" anchorCtr="0">
            <a:noAutofit/>
          </a:bodyPr>
          <a:lstStyle>
            <a:lvl1pPr marL="0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1pPr>
            <a:lvl2pPr marL="173038" indent="0">
              <a:buNone/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C8D2E6"/>
                </a:solidFill>
                <a:effectLst/>
                <a:uFillTx/>
                <a:latin typeface="Arial" panose="020B0604020202020204" pitchFamily="34" charset="0"/>
                <a:ea typeface="Cambria" charset="0"/>
                <a:cs typeface="Arial" panose="020B0604020202020204" pitchFamily="34" charset="0"/>
                <a:sym typeface="Calibri"/>
              </a:defRPr>
            </a:lvl2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677C58E9-012B-05F7-9E6F-76631C221F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60606" y="4000000"/>
            <a:ext cx="2365243" cy="544401"/>
          </a:xfrm>
        </p:spPr>
        <p:txBody>
          <a:bodyPr t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Title, Location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5C18529-B5A3-3457-8997-BB20EB003B1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729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Dark Large Photos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F7600B-8386-40F1-0F83-0197ECA8B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28FEE81-FDB7-C637-ADFD-60270CA61B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7825" y="3870058"/>
            <a:ext cx="2298700" cy="58424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E8662F5-F469-F2C4-B871-BBA9F8D78F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15600" y="1184194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41640B-D63C-0E1C-0034-033717F482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2163" y="118983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874C26-2FDB-DB31-FEB2-385BE05CB4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3 Bios Layout Dark Large Photos</a:t>
            </a:r>
            <a:endParaRPr lang="ru-RU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9D8924D3-625B-E8AE-1ED2-16AEE75683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5600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487163C0-A7CD-8D7B-3707-06F86322D5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15600" y="3868200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54DF0373-565B-4790-0826-DDF0F1A08C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2163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61827460-35E1-BBC9-A65C-3EF38965EE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2163" y="3870058"/>
            <a:ext cx="2298700" cy="582392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059397A-A33C-1784-A399-E1327ADE1F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14825" y="4518836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22C6C86C-6D31-4C05-8BE5-168D7D4CB4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3077552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8AE37A21-D41C-1C8D-B25F-24BE5509F7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92163" y="4518835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57FF257-4620-5E52-FB96-FD480727FFA9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6181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Light Large Photos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3 Bios Layout Light Large Photos</a:t>
            </a:r>
            <a:endParaRPr lang="ru-RU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C52DF96C-23BB-16E0-6EF7-180B07C29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6DA285C-B0B4-BEBF-9B94-C4BF5BF796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15600" y="1184194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D4469D-9115-DF80-B396-792DE8D7E5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2163" y="118983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4CC6F59-6908-711B-457E-217664B4B0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5D38C4D1-0844-9EA1-96D9-EB5D651670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5600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6DF2E982-F753-4921-9C1D-19F600BAE7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2163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56B58D4A-8965-2C4C-4EA5-88E42632B5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14825" y="4518836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ABF6269C-31D9-C437-374F-100E8463E1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0FE8CEC4-3262-B51E-6404-6FB0E7DD94A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92163" y="4518835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8DE39-FCC5-2B93-A7B2-87FAD44CF6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7826" y="3857474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D9E37A-333D-3958-BFBA-6DE0A93EDEF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4825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3938F058-9796-BBEF-8497-90FDEDD157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2163" y="3861540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525897-F192-004D-4ADF-0E59B32F1E10}"/>
              </a:ext>
            </a:extLst>
          </p:cNvPr>
          <p:cNvSpPr>
            <a:spLocks noGrp="1"/>
          </p:cNvSpPr>
          <p:nvPr>
            <p:ph type="dt" sz="half" idx="28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1652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Layout White Larg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3 Bios Layout White Large Photos</a:t>
            </a:r>
            <a:endParaRPr lang="ru-RU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BADFF4-521D-8C23-713A-5F78C77211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5B0E611D-5316-2712-AD35-34D4887A19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15600" y="1184194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CF87299E-470E-D82E-9306-67792A6910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2163" y="118983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79B39D6A-6705-3152-CACF-13BCE375A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4E9D4F44-6E58-6199-1D26-D7BC21CDAA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5600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BF34993-37C8-1A11-CB4C-4D9837461B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2163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27">
            <a:extLst>
              <a:ext uri="{FF2B5EF4-FFF2-40B4-BE49-F238E27FC236}">
                <a16:creationId xmlns:a16="http://schemas.microsoft.com/office/drawing/2014/main" id="{B69A0EA7-79AD-5A82-7C9D-579082C9E2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14825" y="4518836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7">
            <a:extLst>
              <a:ext uri="{FF2B5EF4-FFF2-40B4-BE49-F238E27FC236}">
                <a16:creationId xmlns:a16="http://schemas.microsoft.com/office/drawing/2014/main" id="{3F8FB6FB-FA6C-84FC-B8F9-7543408B40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78E5C09C-98A4-4906-EC96-4BB3B4688C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92163" y="4518835"/>
            <a:ext cx="30780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4479330-0569-F6E9-16C5-99F5C22F0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7826" y="3857474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187AED4-D97E-1001-56BE-B3CC7F34B0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4825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D5B3AC-E3BA-C5C6-B078-AB757F80A1A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2163" y="3861540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1594000-0E34-93BD-E4C7-42ABD35E99DB}"/>
              </a:ext>
            </a:extLst>
          </p:cNvPr>
          <p:cNvSpPr>
            <a:spLocks noGrp="1"/>
          </p:cNvSpPr>
          <p:nvPr>
            <p:ph type="dt" sz="half" idx="28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792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os Layout Dark Large Photos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F7600B-8386-40F1-0F83-0197ECA8B0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28FEE81-FDB7-C637-ADFD-60270CA61B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7825" y="3870058"/>
            <a:ext cx="2298700" cy="58424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E8662F5-F469-F2C4-B871-BBA9F8D78F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52634" y="117854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41640B-D63C-0E1C-0034-033717F482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6330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874C26-2FDB-DB31-FEB2-385BE05CB4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 Bios Layout Dark Large Photos</a:t>
            </a:r>
            <a:endParaRPr lang="ru-RU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9D8924D3-625B-E8AE-1ED2-16AEE75683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45226" y="3616380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487163C0-A7CD-8D7B-3707-06F86322D5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45226" y="3862554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54DF0373-565B-4790-0826-DDF0F1A08C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12627" y="3618238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61827460-35E1-BBC9-A65C-3EF38965EE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12627" y="3864413"/>
            <a:ext cx="2298700" cy="582392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059397A-A33C-1784-A399-E1327ADE1F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45226" y="4513190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22C6C86C-6D31-4C05-8BE5-168D7D4CB4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8AE37A21-D41C-1C8D-B25F-24BE5509F7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12627" y="4513190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EEC6DF12-F2C1-8F15-15F6-BA33D531FA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80027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C86B7331-293E-506E-D764-BFFB174F2F3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80027" y="3618238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73712232-9E7C-1FE3-17E6-3F547F6B79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0027" y="3864413"/>
            <a:ext cx="2298700" cy="582392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en-GB" sz="1200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/>
                <a:ea typeface="+mj-ea"/>
                <a:cs typeface="+mj-cs"/>
                <a:sym typeface="Calibri"/>
              </a:defRPr>
            </a:lvl1pPr>
          </a:lstStyle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/>
              </a:rPr>
              <a:t>Title</a:t>
            </a:r>
            <a:endParaRPr lang="en-GB" sz="1200" dirty="0">
              <a:solidFill>
                <a:schemeClr val="bg1"/>
              </a:solidFill>
              <a:latin typeface="Arial" panose="020B0604020202020204"/>
            </a:endParaRPr>
          </a:p>
          <a:p>
            <a:pPr marL="0" marR="0" lvl="0" indent="0" algn="l" defTabSz="9144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latin typeface="Arial" panose="020B0604020202020204"/>
              </a:rPr>
              <a:t>name.lastname@denuo.ru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37F609A6-1939-2036-7E6B-D27B89EE9BE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580027" y="4513190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74785F0-17B7-3CA9-CCC9-69FAD5FFB301}"/>
              </a:ext>
            </a:extLst>
          </p:cNvPr>
          <p:cNvSpPr>
            <a:spLocks noGrp="1"/>
          </p:cNvSpPr>
          <p:nvPr>
            <p:ph type="dt" sz="half" idx="29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84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os Layout Light Large Photos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4 Bios Layout Light Large Photos</a:t>
            </a:r>
            <a:endParaRPr lang="ru-RU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2FC06A49-7B99-F055-A08C-3405472276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3F4DD2D-6602-E1D2-1AEB-55C8EFF140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52634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82B740FD-206A-882F-A35F-2454DA6FB2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80027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5D75D662-C4A3-D886-E716-E1E52B326B1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2634" y="4518836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119414CA-D081-E9E4-F452-C7D054D943F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5FD8D917-C975-9227-4E57-2AB38FF7F79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80027" y="4518835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5754ACC1-2E8C-2BF4-B558-044C9528A2A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7826" y="3857474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D4443C73-A70B-B1E7-E1A8-387479D0AE8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52634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19455B0C-C0FF-FCD1-0E15-0FB90D426F0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0027" y="3861540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14B3335B-56E6-285B-A78B-6C704CD266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52634" y="117854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23BE5AC7-111C-D344-7308-37A893A2B8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6330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FBE72D71-C1A9-FDA5-DA56-2E2319A3E9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BADCF5E4-8A81-AA11-6C06-764E0623E0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80027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5FC454F8-7270-3F9E-42C4-545E483743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16330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42" name="Text Placeholder 27">
            <a:extLst>
              <a:ext uri="{FF2B5EF4-FFF2-40B4-BE49-F238E27FC236}">
                <a16:creationId xmlns:a16="http://schemas.microsoft.com/office/drawing/2014/main" id="{1DD7AF4F-E8C6-21FB-911B-F939F33D102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516330" y="4518836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2CAD29DA-075D-A205-7DD9-525DF70D11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16330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7F3C779-81AA-CEBD-1540-62E03A5FCA7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1865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os Layout White Larg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4 Bios Layout White Large Photos</a:t>
            </a:r>
            <a:endParaRPr lang="ru-RU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BADFF4-521D-8C23-713A-5F78C77211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825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4E9D4F44-6E58-6199-1D26-D7BC21CDAA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52634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BF34993-37C8-1A11-CB4C-4D9837461B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80027" y="3623883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17" name="Text Placeholder 27">
            <a:extLst>
              <a:ext uri="{FF2B5EF4-FFF2-40B4-BE49-F238E27FC236}">
                <a16:creationId xmlns:a16="http://schemas.microsoft.com/office/drawing/2014/main" id="{B69A0EA7-79AD-5A82-7C9D-579082C9E2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2634" y="4518836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7">
            <a:extLst>
              <a:ext uri="{FF2B5EF4-FFF2-40B4-BE49-F238E27FC236}">
                <a16:creationId xmlns:a16="http://schemas.microsoft.com/office/drawing/2014/main" id="{3F8FB6FB-FA6C-84FC-B8F9-7543408B40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825" y="4518835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78E5C09C-98A4-4906-EC96-4BB3B4688C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80027" y="4518835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4479330-0569-F6E9-16C5-99F5C22F0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7826" y="3857474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187AED4-D97E-1001-56BE-B3CC7F34B0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52634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D5B3AC-E3BA-C5C6-B078-AB757F80A1A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0027" y="3861540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1090541F-3454-4CE9-9145-9B9BC1FDEB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52634" y="1178548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A90DC89B-8703-5C33-0945-9454C783D7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6330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8AF21F1-D27E-4D1F-ED2B-8FD8D10536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938" y="1184275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E70829A2-4940-989F-12E2-2EE79B2CDBC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80027" y="1184193"/>
            <a:ext cx="2287587" cy="2355850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EE4BF928-2EEB-6EE8-38F2-D2805E35303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16330" y="3622026"/>
            <a:ext cx="2298700" cy="22806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173038" indent="0">
              <a:buNone/>
              <a:defRPr>
                <a:solidFill>
                  <a:schemeClr val="bg2"/>
                </a:solidFill>
              </a:defRPr>
            </a:lvl2pPr>
            <a:lvl3pPr marL="347663" indent="0">
              <a:buNone/>
              <a:defRPr>
                <a:solidFill>
                  <a:schemeClr val="bg2"/>
                </a:solidFill>
              </a:defRPr>
            </a:lvl3pPr>
            <a:lvl4pPr marL="520700" indent="0">
              <a:buNone/>
              <a:defRPr>
                <a:solidFill>
                  <a:schemeClr val="bg2"/>
                </a:solidFill>
              </a:defRPr>
            </a:lvl4pPr>
            <a:lvl5pPr marL="685800" indent="0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Name </a:t>
            </a:r>
            <a:r>
              <a:rPr lang="en-US" dirty="0" err="1"/>
              <a:t>Lastname</a:t>
            </a:r>
            <a:endParaRPr lang="ru-RU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777D312-F927-28D8-E0FF-0F3F5FD79D6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516330" y="4518836"/>
            <a:ext cx="2298700" cy="1918477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kumimoji="0" lang="ru-RU" sz="1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charset="0"/>
                <a:ea typeface="+mj-ea"/>
                <a:cs typeface="+mj-cs"/>
                <a:sym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C378EFF-FDD7-A9AB-6E93-11F90B28A80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16330" y="3857473"/>
            <a:ext cx="2298700" cy="584249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name.lastname@denuo.ru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94B1BD-717A-75F2-C834-2B973F0869F2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517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Overview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0397BE08-49CE-E4CE-F7F9-836C89D8E7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Team Overview Dark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9F13A61-6A5B-280E-C793-D5C4949A35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8269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Overview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Team Overview Light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CF340F1-2BAC-4CDA-4E9F-CBA1FD7AE39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6536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Overview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Team Overview White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D6C780F-893B-2E9F-D31C-D9E57BADFD2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5869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ard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0397BE08-49CE-E4CE-F7F9-836C89D8E7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DA31C-461F-9228-141E-004A98F94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Contact Card Dark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781F310-5B3C-7339-2D83-33C9854F7AE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2735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ard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D9A7E39-8131-2A61-ADFC-902F64FF8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Contact Card Light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690FAFC-CE3F-7680-C045-2BAEBCEC4A0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36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ar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7" y="968662"/>
            <a:ext cx="1116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49938F-9F6E-FC04-190F-781332FDB7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Contact Card White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5740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Layout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2">
            <a:extLst>
              <a:ext uri="{FF2B5EF4-FFF2-40B4-BE49-F238E27FC236}">
                <a16:creationId xmlns:a16="http://schemas.microsoft.com/office/drawing/2014/main" id="{7AED2513-9F37-B1A6-58E5-4EFB041187D2}"/>
              </a:ext>
            </a:extLst>
          </p:cNvPr>
          <p:cNvSpPr/>
          <p:nvPr userDrawn="1"/>
        </p:nvSpPr>
        <p:spPr>
          <a:xfrm>
            <a:off x="7769592" y="-93482"/>
            <a:ext cx="4503199" cy="3106408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150926 w 5797655"/>
              <a:gd name="connsiteY1" fmla="*/ 755422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3415171 w 3415171"/>
              <a:gd name="connsiteY0" fmla="*/ 4997406 h 7556797"/>
              <a:gd name="connsiteX1" fmla="*/ 3150926 w 3415171"/>
              <a:gd name="connsiteY1" fmla="*/ 0 h 7556797"/>
              <a:gd name="connsiteX2" fmla="*/ 0 w 3415171"/>
              <a:gd name="connsiteY2" fmla="*/ 7556797 h 7556797"/>
              <a:gd name="connsiteX3" fmla="*/ 2327128 w 3415171"/>
              <a:gd name="connsiteY3" fmla="*/ 7556797 h 7556797"/>
              <a:gd name="connsiteX4" fmla="*/ 3415171 w 3415171"/>
              <a:gd name="connsiteY4" fmla="*/ 4997406 h 7556797"/>
              <a:gd name="connsiteX0" fmla="*/ 3415171 w 3415171"/>
              <a:gd name="connsiteY0" fmla="*/ 0 h 2559391"/>
              <a:gd name="connsiteX1" fmla="*/ 642538 w 3415171"/>
              <a:gd name="connsiteY1" fmla="*/ 1013686 h 2559391"/>
              <a:gd name="connsiteX2" fmla="*/ 0 w 3415171"/>
              <a:gd name="connsiteY2" fmla="*/ 2559391 h 2559391"/>
              <a:gd name="connsiteX3" fmla="*/ 2327128 w 3415171"/>
              <a:gd name="connsiteY3" fmla="*/ 2559391 h 2559391"/>
              <a:gd name="connsiteX4" fmla="*/ 3415171 w 3415171"/>
              <a:gd name="connsiteY4" fmla="*/ 0 h 2559391"/>
              <a:gd name="connsiteX0" fmla="*/ 2127080 w 2327128"/>
              <a:gd name="connsiteY0" fmla="*/ 3228 h 1545705"/>
              <a:gd name="connsiteX1" fmla="*/ 642538 w 2327128"/>
              <a:gd name="connsiteY1" fmla="*/ 0 h 1545705"/>
              <a:gd name="connsiteX2" fmla="*/ 0 w 2327128"/>
              <a:gd name="connsiteY2" fmla="*/ 1545705 h 1545705"/>
              <a:gd name="connsiteX3" fmla="*/ 2327128 w 2327128"/>
              <a:gd name="connsiteY3" fmla="*/ 1545705 h 1545705"/>
              <a:gd name="connsiteX4" fmla="*/ 2127080 w 2327128"/>
              <a:gd name="connsiteY4" fmla="*/ 3228 h 1545705"/>
              <a:gd name="connsiteX0" fmla="*/ 2127080 w 2127080"/>
              <a:gd name="connsiteY0" fmla="*/ 3228 h 1545705"/>
              <a:gd name="connsiteX1" fmla="*/ 642538 w 2127080"/>
              <a:gd name="connsiteY1" fmla="*/ 0 h 1545705"/>
              <a:gd name="connsiteX2" fmla="*/ 0 w 2127080"/>
              <a:gd name="connsiteY2" fmla="*/ 1545705 h 1545705"/>
              <a:gd name="connsiteX3" fmla="*/ 2003222 w 2127080"/>
              <a:gd name="connsiteY3" fmla="*/ 1530639 h 1545705"/>
              <a:gd name="connsiteX4" fmla="*/ 2127080 w 2127080"/>
              <a:gd name="connsiteY4" fmla="*/ 3228 h 1545705"/>
              <a:gd name="connsiteX0" fmla="*/ 1893566 w 2003222"/>
              <a:gd name="connsiteY0" fmla="*/ 214143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893566 w 2003222"/>
              <a:gd name="connsiteY4" fmla="*/ 214143 h 1545705"/>
              <a:gd name="connsiteX0" fmla="*/ 1999024 w 2003222"/>
              <a:gd name="connsiteY0" fmla="*/ 176480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999024 w 2003222"/>
              <a:gd name="connsiteY4" fmla="*/ 176480 h 154570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64919 h 1379985"/>
              <a:gd name="connsiteX4" fmla="*/ 1999024 w 2003222"/>
              <a:gd name="connsiteY4" fmla="*/ 10760 h 137998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78478 h 1379985"/>
              <a:gd name="connsiteX4" fmla="*/ 1999024 w 2003222"/>
              <a:gd name="connsiteY4" fmla="*/ 10760 h 1379985"/>
              <a:gd name="connsiteX0" fmla="*/ 1999024 w 2003222"/>
              <a:gd name="connsiteY0" fmla="*/ 10760 h 1381868"/>
              <a:gd name="connsiteX1" fmla="*/ 567211 w 2003222"/>
              <a:gd name="connsiteY1" fmla="*/ 0 h 1381868"/>
              <a:gd name="connsiteX2" fmla="*/ 0 w 2003222"/>
              <a:gd name="connsiteY2" fmla="*/ 1379985 h 1381868"/>
              <a:gd name="connsiteX3" fmla="*/ 2003222 w 2003222"/>
              <a:gd name="connsiteY3" fmla="*/ 1381868 h 1381868"/>
              <a:gd name="connsiteX4" fmla="*/ 1999024 w 2003222"/>
              <a:gd name="connsiteY4" fmla="*/ 10760 h 1381868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78478 h 1379985"/>
              <a:gd name="connsiteX4" fmla="*/ 1999024 w 2003222"/>
              <a:gd name="connsiteY4" fmla="*/ 10760 h 1379985"/>
              <a:gd name="connsiteX0" fmla="*/ 1999024 w 2003222"/>
              <a:gd name="connsiteY0" fmla="*/ 10760 h 1381868"/>
              <a:gd name="connsiteX1" fmla="*/ 567211 w 2003222"/>
              <a:gd name="connsiteY1" fmla="*/ 0 h 1381868"/>
              <a:gd name="connsiteX2" fmla="*/ 0 w 2003222"/>
              <a:gd name="connsiteY2" fmla="*/ 1379985 h 1381868"/>
              <a:gd name="connsiteX3" fmla="*/ 2003222 w 2003222"/>
              <a:gd name="connsiteY3" fmla="*/ 1381868 h 1381868"/>
              <a:gd name="connsiteX4" fmla="*/ 1999024 w 2003222"/>
              <a:gd name="connsiteY4" fmla="*/ 10760 h 13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3222" h="1381868">
                <a:moveTo>
                  <a:pt x="1999024" y="10760"/>
                </a:moveTo>
                <a:lnTo>
                  <a:pt x="567211" y="0"/>
                </a:lnTo>
                <a:lnTo>
                  <a:pt x="0" y="1379985"/>
                </a:lnTo>
                <a:lnTo>
                  <a:pt x="2003222" y="1381868"/>
                </a:lnTo>
                <a:cubicBezTo>
                  <a:pt x="2001823" y="930482"/>
                  <a:pt x="2000423" y="462146"/>
                  <a:pt x="1999024" y="10760"/>
                </a:cubicBezTo>
                <a:close/>
              </a:path>
            </a:pathLst>
          </a:custGeom>
          <a:solidFill>
            <a:srgbClr val="C8D2E6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22">
            <a:extLst>
              <a:ext uri="{FF2B5EF4-FFF2-40B4-BE49-F238E27FC236}">
                <a16:creationId xmlns:a16="http://schemas.microsoft.com/office/drawing/2014/main" id="{F938DDCE-1975-EA13-FD93-3A7366B18DAA}"/>
              </a:ext>
            </a:extLst>
          </p:cNvPr>
          <p:cNvSpPr/>
          <p:nvPr userDrawn="1"/>
        </p:nvSpPr>
        <p:spPr>
          <a:xfrm>
            <a:off x="4188646" y="3429000"/>
            <a:ext cx="6615265" cy="3310212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4142508 w 5797655"/>
              <a:gd name="connsiteY3" fmla="*/ 3965852 h 8312219"/>
              <a:gd name="connsiteX4" fmla="*/ 5797655 w 5797655"/>
              <a:gd name="connsiteY4" fmla="*/ 0 h 8312219"/>
              <a:gd name="connsiteX0" fmla="*/ 3899415 w 3899415"/>
              <a:gd name="connsiteY0" fmla="*/ 0 h 3965852"/>
              <a:gd name="connsiteX1" fmla="*/ 1572287 w 3899415"/>
              <a:gd name="connsiteY1" fmla="*/ 0 h 3965852"/>
              <a:gd name="connsiteX2" fmla="*/ 0 w 3899415"/>
              <a:gd name="connsiteY2" fmla="*/ 3754937 h 3965852"/>
              <a:gd name="connsiteX3" fmla="*/ 2244268 w 3899415"/>
              <a:gd name="connsiteY3" fmla="*/ 3965852 h 3965852"/>
              <a:gd name="connsiteX4" fmla="*/ 3899415 w 3899415"/>
              <a:gd name="connsiteY4" fmla="*/ 0 h 3965852"/>
              <a:gd name="connsiteX0" fmla="*/ 3899415 w 3899415"/>
              <a:gd name="connsiteY0" fmla="*/ 0 h 3754937"/>
              <a:gd name="connsiteX1" fmla="*/ 1572287 w 3899415"/>
              <a:gd name="connsiteY1" fmla="*/ 0 h 3754937"/>
              <a:gd name="connsiteX2" fmla="*/ 0 w 3899415"/>
              <a:gd name="connsiteY2" fmla="*/ 3754937 h 3754937"/>
              <a:gd name="connsiteX3" fmla="*/ 3306378 w 3899415"/>
              <a:gd name="connsiteY3" fmla="*/ 1427333 h 3754937"/>
              <a:gd name="connsiteX4" fmla="*/ 3899415 w 3899415"/>
              <a:gd name="connsiteY4" fmla="*/ 0 h 3754937"/>
              <a:gd name="connsiteX0" fmla="*/ 2942763 w 2942763"/>
              <a:gd name="connsiteY0" fmla="*/ 0 h 1464997"/>
              <a:gd name="connsiteX1" fmla="*/ 615635 w 2942763"/>
              <a:gd name="connsiteY1" fmla="*/ 0 h 1464997"/>
              <a:gd name="connsiteX2" fmla="*/ 0 w 2942763"/>
              <a:gd name="connsiteY2" fmla="*/ 1464997 h 1464997"/>
              <a:gd name="connsiteX3" fmla="*/ 2349726 w 2942763"/>
              <a:gd name="connsiteY3" fmla="*/ 1427333 h 1464997"/>
              <a:gd name="connsiteX4" fmla="*/ 2942763 w 2942763"/>
              <a:gd name="connsiteY4" fmla="*/ 0 h 1464997"/>
              <a:gd name="connsiteX0" fmla="*/ 2942763 w 2942763"/>
              <a:gd name="connsiteY0" fmla="*/ 0 h 1472529"/>
              <a:gd name="connsiteX1" fmla="*/ 615635 w 2942763"/>
              <a:gd name="connsiteY1" fmla="*/ 0 h 1472529"/>
              <a:gd name="connsiteX2" fmla="*/ 0 w 2942763"/>
              <a:gd name="connsiteY2" fmla="*/ 1464997 h 1472529"/>
              <a:gd name="connsiteX3" fmla="*/ 2327128 w 2942763"/>
              <a:gd name="connsiteY3" fmla="*/ 1472529 h 1472529"/>
              <a:gd name="connsiteX4" fmla="*/ 2942763 w 2942763"/>
              <a:gd name="connsiteY4" fmla="*/ 0 h 147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2763" h="1472529">
                <a:moveTo>
                  <a:pt x="2942763" y="0"/>
                </a:moveTo>
                <a:lnTo>
                  <a:pt x="615635" y="0"/>
                </a:lnTo>
                <a:lnTo>
                  <a:pt x="0" y="1464997"/>
                </a:lnTo>
                <a:lnTo>
                  <a:pt x="2327128" y="1472529"/>
                </a:lnTo>
                <a:lnTo>
                  <a:pt x="2942763" y="0"/>
                </a:lnTo>
                <a:close/>
              </a:path>
            </a:pathLst>
          </a:custGeom>
          <a:solidFill>
            <a:srgbClr val="C8D2E6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" dirty="0"/>
              <a:t>Statistics Dark</a:t>
            </a:r>
            <a:endParaRPr lang="ru-RU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3B4A307-0F02-2799-E7ED-522E20D18C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70785" y="747203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5681884-E3F9-6EF7-791B-46A091C0F27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78824" y="3831828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9F35F20-B155-B97D-BB8B-F287E08C2F3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19135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Layout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2">
            <a:extLst>
              <a:ext uri="{FF2B5EF4-FFF2-40B4-BE49-F238E27FC236}">
                <a16:creationId xmlns:a16="http://schemas.microsoft.com/office/drawing/2014/main" id="{7AED2513-9F37-B1A6-58E5-4EFB041187D2}"/>
              </a:ext>
            </a:extLst>
          </p:cNvPr>
          <p:cNvSpPr/>
          <p:nvPr userDrawn="1"/>
        </p:nvSpPr>
        <p:spPr>
          <a:xfrm>
            <a:off x="7769592" y="-93483"/>
            <a:ext cx="4503199" cy="3102175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150926 w 5797655"/>
              <a:gd name="connsiteY1" fmla="*/ 755422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3415171 w 3415171"/>
              <a:gd name="connsiteY0" fmla="*/ 4997406 h 7556797"/>
              <a:gd name="connsiteX1" fmla="*/ 3150926 w 3415171"/>
              <a:gd name="connsiteY1" fmla="*/ 0 h 7556797"/>
              <a:gd name="connsiteX2" fmla="*/ 0 w 3415171"/>
              <a:gd name="connsiteY2" fmla="*/ 7556797 h 7556797"/>
              <a:gd name="connsiteX3" fmla="*/ 2327128 w 3415171"/>
              <a:gd name="connsiteY3" fmla="*/ 7556797 h 7556797"/>
              <a:gd name="connsiteX4" fmla="*/ 3415171 w 3415171"/>
              <a:gd name="connsiteY4" fmla="*/ 4997406 h 7556797"/>
              <a:gd name="connsiteX0" fmla="*/ 3415171 w 3415171"/>
              <a:gd name="connsiteY0" fmla="*/ 0 h 2559391"/>
              <a:gd name="connsiteX1" fmla="*/ 642538 w 3415171"/>
              <a:gd name="connsiteY1" fmla="*/ 1013686 h 2559391"/>
              <a:gd name="connsiteX2" fmla="*/ 0 w 3415171"/>
              <a:gd name="connsiteY2" fmla="*/ 2559391 h 2559391"/>
              <a:gd name="connsiteX3" fmla="*/ 2327128 w 3415171"/>
              <a:gd name="connsiteY3" fmla="*/ 2559391 h 2559391"/>
              <a:gd name="connsiteX4" fmla="*/ 3415171 w 3415171"/>
              <a:gd name="connsiteY4" fmla="*/ 0 h 2559391"/>
              <a:gd name="connsiteX0" fmla="*/ 2127080 w 2327128"/>
              <a:gd name="connsiteY0" fmla="*/ 3228 h 1545705"/>
              <a:gd name="connsiteX1" fmla="*/ 642538 w 2327128"/>
              <a:gd name="connsiteY1" fmla="*/ 0 h 1545705"/>
              <a:gd name="connsiteX2" fmla="*/ 0 w 2327128"/>
              <a:gd name="connsiteY2" fmla="*/ 1545705 h 1545705"/>
              <a:gd name="connsiteX3" fmla="*/ 2327128 w 2327128"/>
              <a:gd name="connsiteY3" fmla="*/ 1545705 h 1545705"/>
              <a:gd name="connsiteX4" fmla="*/ 2127080 w 2327128"/>
              <a:gd name="connsiteY4" fmla="*/ 3228 h 1545705"/>
              <a:gd name="connsiteX0" fmla="*/ 2127080 w 2127080"/>
              <a:gd name="connsiteY0" fmla="*/ 3228 h 1545705"/>
              <a:gd name="connsiteX1" fmla="*/ 642538 w 2127080"/>
              <a:gd name="connsiteY1" fmla="*/ 0 h 1545705"/>
              <a:gd name="connsiteX2" fmla="*/ 0 w 2127080"/>
              <a:gd name="connsiteY2" fmla="*/ 1545705 h 1545705"/>
              <a:gd name="connsiteX3" fmla="*/ 2003222 w 2127080"/>
              <a:gd name="connsiteY3" fmla="*/ 1530639 h 1545705"/>
              <a:gd name="connsiteX4" fmla="*/ 2127080 w 2127080"/>
              <a:gd name="connsiteY4" fmla="*/ 3228 h 1545705"/>
              <a:gd name="connsiteX0" fmla="*/ 1893566 w 2003222"/>
              <a:gd name="connsiteY0" fmla="*/ 214143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893566 w 2003222"/>
              <a:gd name="connsiteY4" fmla="*/ 214143 h 1545705"/>
              <a:gd name="connsiteX0" fmla="*/ 1999024 w 2003222"/>
              <a:gd name="connsiteY0" fmla="*/ 176480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999024 w 2003222"/>
              <a:gd name="connsiteY4" fmla="*/ 176480 h 154570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64919 h 1379985"/>
              <a:gd name="connsiteX4" fmla="*/ 1999024 w 2003222"/>
              <a:gd name="connsiteY4" fmla="*/ 10760 h 137998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77630 h 1379985"/>
              <a:gd name="connsiteX4" fmla="*/ 1999024 w 2003222"/>
              <a:gd name="connsiteY4" fmla="*/ 10760 h 137998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79042 h 1379985"/>
              <a:gd name="connsiteX4" fmla="*/ 1999024 w 2003222"/>
              <a:gd name="connsiteY4" fmla="*/ 10760 h 137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3222" h="1379985">
                <a:moveTo>
                  <a:pt x="1999024" y="10760"/>
                </a:moveTo>
                <a:lnTo>
                  <a:pt x="567211" y="0"/>
                </a:lnTo>
                <a:lnTo>
                  <a:pt x="0" y="1379985"/>
                </a:lnTo>
                <a:lnTo>
                  <a:pt x="2003222" y="1379042"/>
                </a:lnTo>
                <a:cubicBezTo>
                  <a:pt x="2001823" y="927656"/>
                  <a:pt x="2000423" y="462146"/>
                  <a:pt x="1999024" y="10760"/>
                </a:cubicBezTo>
                <a:close/>
              </a:path>
            </a:pathLst>
          </a:custGeom>
          <a:solidFill>
            <a:srgbClr val="555A69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22">
            <a:extLst>
              <a:ext uri="{FF2B5EF4-FFF2-40B4-BE49-F238E27FC236}">
                <a16:creationId xmlns:a16="http://schemas.microsoft.com/office/drawing/2014/main" id="{F938DDCE-1975-EA13-FD93-3A7366B18DAA}"/>
              </a:ext>
            </a:extLst>
          </p:cNvPr>
          <p:cNvSpPr/>
          <p:nvPr userDrawn="1"/>
        </p:nvSpPr>
        <p:spPr>
          <a:xfrm>
            <a:off x="4188646" y="3429000"/>
            <a:ext cx="6615265" cy="3310212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4142508 w 5797655"/>
              <a:gd name="connsiteY3" fmla="*/ 3965852 h 8312219"/>
              <a:gd name="connsiteX4" fmla="*/ 5797655 w 5797655"/>
              <a:gd name="connsiteY4" fmla="*/ 0 h 8312219"/>
              <a:gd name="connsiteX0" fmla="*/ 3899415 w 3899415"/>
              <a:gd name="connsiteY0" fmla="*/ 0 h 3965852"/>
              <a:gd name="connsiteX1" fmla="*/ 1572287 w 3899415"/>
              <a:gd name="connsiteY1" fmla="*/ 0 h 3965852"/>
              <a:gd name="connsiteX2" fmla="*/ 0 w 3899415"/>
              <a:gd name="connsiteY2" fmla="*/ 3754937 h 3965852"/>
              <a:gd name="connsiteX3" fmla="*/ 2244268 w 3899415"/>
              <a:gd name="connsiteY3" fmla="*/ 3965852 h 3965852"/>
              <a:gd name="connsiteX4" fmla="*/ 3899415 w 3899415"/>
              <a:gd name="connsiteY4" fmla="*/ 0 h 3965852"/>
              <a:gd name="connsiteX0" fmla="*/ 3899415 w 3899415"/>
              <a:gd name="connsiteY0" fmla="*/ 0 h 3754937"/>
              <a:gd name="connsiteX1" fmla="*/ 1572287 w 3899415"/>
              <a:gd name="connsiteY1" fmla="*/ 0 h 3754937"/>
              <a:gd name="connsiteX2" fmla="*/ 0 w 3899415"/>
              <a:gd name="connsiteY2" fmla="*/ 3754937 h 3754937"/>
              <a:gd name="connsiteX3" fmla="*/ 3306378 w 3899415"/>
              <a:gd name="connsiteY3" fmla="*/ 1427333 h 3754937"/>
              <a:gd name="connsiteX4" fmla="*/ 3899415 w 3899415"/>
              <a:gd name="connsiteY4" fmla="*/ 0 h 3754937"/>
              <a:gd name="connsiteX0" fmla="*/ 2942763 w 2942763"/>
              <a:gd name="connsiteY0" fmla="*/ 0 h 1464997"/>
              <a:gd name="connsiteX1" fmla="*/ 615635 w 2942763"/>
              <a:gd name="connsiteY1" fmla="*/ 0 h 1464997"/>
              <a:gd name="connsiteX2" fmla="*/ 0 w 2942763"/>
              <a:gd name="connsiteY2" fmla="*/ 1464997 h 1464997"/>
              <a:gd name="connsiteX3" fmla="*/ 2349726 w 2942763"/>
              <a:gd name="connsiteY3" fmla="*/ 1427333 h 1464997"/>
              <a:gd name="connsiteX4" fmla="*/ 2942763 w 2942763"/>
              <a:gd name="connsiteY4" fmla="*/ 0 h 1464997"/>
              <a:gd name="connsiteX0" fmla="*/ 2942763 w 2942763"/>
              <a:gd name="connsiteY0" fmla="*/ 0 h 1472529"/>
              <a:gd name="connsiteX1" fmla="*/ 615635 w 2942763"/>
              <a:gd name="connsiteY1" fmla="*/ 0 h 1472529"/>
              <a:gd name="connsiteX2" fmla="*/ 0 w 2942763"/>
              <a:gd name="connsiteY2" fmla="*/ 1464997 h 1472529"/>
              <a:gd name="connsiteX3" fmla="*/ 2327128 w 2942763"/>
              <a:gd name="connsiteY3" fmla="*/ 1472529 h 1472529"/>
              <a:gd name="connsiteX4" fmla="*/ 2942763 w 2942763"/>
              <a:gd name="connsiteY4" fmla="*/ 0 h 147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2763" h="1472529">
                <a:moveTo>
                  <a:pt x="2942763" y="0"/>
                </a:moveTo>
                <a:lnTo>
                  <a:pt x="615635" y="0"/>
                </a:lnTo>
                <a:lnTo>
                  <a:pt x="0" y="1464997"/>
                </a:lnTo>
                <a:lnTo>
                  <a:pt x="2327128" y="1472529"/>
                </a:lnTo>
                <a:lnTo>
                  <a:pt x="2942763" y="0"/>
                </a:lnTo>
                <a:close/>
              </a:path>
            </a:pathLst>
          </a:custGeom>
          <a:solidFill>
            <a:srgbClr val="555A69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412A0D59-929B-C5A2-A1B1-9B91A3DB34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6" y="1763713"/>
            <a:ext cx="7175976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BE771F-ABFE-C8DC-7381-AA0A02094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" dirty="0"/>
              <a:t>Statistics Light</a:t>
            </a:r>
            <a:endParaRPr lang="ru-RU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CB612D-937B-FC6B-3A34-CB82664165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70785" y="747203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F0257D6-20F1-FD6D-A62B-AC0C28F5BAA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78824" y="3831828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04AD28-60B4-AD3E-1DEF-1098243C9E6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4646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Layou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2">
            <a:extLst>
              <a:ext uri="{FF2B5EF4-FFF2-40B4-BE49-F238E27FC236}">
                <a16:creationId xmlns:a16="http://schemas.microsoft.com/office/drawing/2014/main" id="{7AED2513-9F37-B1A6-58E5-4EFB041187D2}"/>
              </a:ext>
            </a:extLst>
          </p:cNvPr>
          <p:cNvSpPr/>
          <p:nvPr userDrawn="1"/>
        </p:nvSpPr>
        <p:spPr>
          <a:xfrm>
            <a:off x="7769592" y="-93483"/>
            <a:ext cx="4503199" cy="3102175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150926 w 5797655"/>
              <a:gd name="connsiteY1" fmla="*/ 755422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3415171 w 3415171"/>
              <a:gd name="connsiteY0" fmla="*/ 4997406 h 7556797"/>
              <a:gd name="connsiteX1" fmla="*/ 3150926 w 3415171"/>
              <a:gd name="connsiteY1" fmla="*/ 0 h 7556797"/>
              <a:gd name="connsiteX2" fmla="*/ 0 w 3415171"/>
              <a:gd name="connsiteY2" fmla="*/ 7556797 h 7556797"/>
              <a:gd name="connsiteX3" fmla="*/ 2327128 w 3415171"/>
              <a:gd name="connsiteY3" fmla="*/ 7556797 h 7556797"/>
              <a:gd name="connsiteX4" fmla="*/ 3415171 w 3415171"/>
              <a:gd name="connsiteY4" fmla="*/ 4997406 h 7556797"/>
              <a:gd name="connsiteX0" fmla="*/ 3415171 w 3415171"/>
              <a:gd name="connsiteY0" fmla="*/ 0 h 2559391"/>
              <a:gd name="connsiteX1" fmla="*/ 642538 w 3415171"/>
              <a:gd name="connsiteY1" fmla="*/ 1013686 h 2559391"/>
              <a:gd name="connsiteX2" fmla="*/ 0 w 3415171"/>
              <a:gd name="connsiteY2" fmla="*/ 2559391 h 2559391"/>
              <a:gd name="connsiteX3" fmla="*/ 2327128 w 3415171"/>
              <a:gd name="connsiteY3" fmla="*/ 2559391 h 2559391"/>
              <a:gd name="connsiteX4" fmla="*/ 3415171 w 3415171"/>
              <a:gd name="connsiteY4" fmla="*/ 0 h 2559391"/>
              <a:gd name="connsiteX0" fmla="*/ 2127080 w 2327128"/>
              <a:gd name="connsiteY0" fmla="*/ 3228 h 1545705"/>
              <a:gd name="connsiteX1" fmla="*/ 642538 w 2327128"/>
              <a:gd name="connsiteY1" fmla="*/ 0 h 1545705"/>
              <a:gd name="connsiteX2" fmla="*/ 0 w 2327128"/>
              <a:gd name="connsiteY2" fmla="*/ 1545705 h 1545705"/>
              <a:gd name="connsiteX3" fmla="*/ 2327128 w 2327128"/>
              <a:gd name="connsiteY3" fmla="*/ 1545705 h 1545705"/>
              <a:gd name="connsiteX4" fmla="*/ 2127080 w 2327128"/>
              <a:gd name="connsiteY4" fmla="*/ 3228 h 1545705"/>
              <a:gd name="connsiteX0" fmla="*/ 2127080 w 2127080"/>
              <a:gd name="connsiteY0" fmla="*/ 3228 h 1545705"/>
              <a:gd name="connsiteX1" fmla="*/ 642538 w 2127080"/>
              <a:gd name="connsiteY1" fmla="*/ 0 h 1545705"/>
              <a:gd name="connsiteX2" fmla="*/ 0 w 2127080"/>
              <a:gd name="connsiteY2" fmla="*/ 1545705 h 1545705"/>
              <a:gd name="connsiteX3" fmla="*/ 2003222 w 2127080"/>
              <a:gd name="connsiteY3" fmla="*/ 1530639 h 1545705"/>
              <a:gd name="connsiteX4" fmla="*/ 2127080 w 2127080"/>
              <a:gd name="connsiteY4" fmla="*/ 3228 h 1545705"/>
              <a:gd name="connsiteX0" fmla="*/ 1893566 w 2003222"/>
              <a:gd name="connsiteY0" fmla="*/ 214143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893566 w 2003222"/>
              <a:gd name="connsiteY4" fmla="*/ 214143 h 1545705"/>
              <a:gd name="connsiteX0" fmla="*/ 1999024 w 2003222"/>
              <a:gd name="connsiteY0" fmla="*/ 176480 h 1545705"/>
              <a:gd name="connsiteX1" fmla="*/ 642538 w 2003222"/>
              <a:gd name="connsiteY1" fmla="*/ 0 h 1545705"/>
              <a:gd name="connsiteX2" fmla="*/ 0 w 2003222"/>
              <a:gd name="connsiteY2" fmla="*/ 1545705 h 1545705"/>
              <a:gd name="connsiteX3" fmla="*/ 2003222 w 2003222"/>
              <a:gd name="connsiteY3" fmla="*/ 1530639 h 1545705"/>
              <a:gd name="connsiteX4" fmla="*/ 1999024 w 2003222"/>
              <a:gd name="connsiteY4" fmla="*/ 176480 h 154570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64919 h 1379985"/>
              <a:gd name="connsiteX4" fmla="*/ 1999024 w 2003222"/>
              <a:gd name="connsiteY4" fmla="*/ 10760 h 1379985"/>
              <a:gd name="connsiteX0" fmla="*/ 1999024 w 2003222"/>
              <a:gd name="connsiteY0" fmla="*/ 10760 h 1379985"/>
              <a:gd name="connsiteX1" fmla="*/ 567211 w 2003222"/>
              <a:gd name="connsiteY1" fmla="*/ 0 h 1379985"/>
              <a:gd name="connsiteX2" fmla="*/ 0 w 2003222"/>
              <a:gd name="connsiteY2" fmla="*/ 1379985 h 1379985"/>
              <a:gd name="connsiteX3" fmla="*/ 2003222 w 2003222"/>
              <a:gd name="connsiteY3" fmla="*/ 1379043 h 1379985"/>
              <a:gd name="connsiteX4" fmla="*/ 1999024 w 2003222"/>
              <a:gd name="connsiteY4" fmla="*/ 10760 h 137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3222" h="1379985">
                <a:moveTo>
                  <a:pt x="1999024" y="10760"/>
                </a:moveTo>
                <a:lnTo>
                  <a:pt x="567211" y="0"/>
                </a:lnTo>
                <a:lnTo>
                  <a:pt x="0" y="1379985"/>
                </a:lnTo>
                <a:lnTo>
                  <a:pt x="2003222" y="1379043"/>
                </a:lnTo>
                <a:cubicBezTo>
                  <a:pt x="2001823" y="927657"/>
                  <a:pt x="2000423" y="462146"/>
                  <a:pt x="1999024" y="10760"/>
                </a:cubicBezTo>
                <a:close/>
              </a:path>
            </a:pathLst>
          </a:custGeom>
          <a:solidFill>
            <a:srgbClr val="C8D2E6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22">
            <a:extLst>
              <a:ext uri="{FF2B5EF4-FFF2-40B4-BE49-F238E27FC236}">
                <a16:creationId xmlns:a16="http://schemas.microsoft.com/office/drawing/2014/main" id="{F938DDCE-1975-EA13-FD93-3A7366B18DAA}"/>
              </a:ext>
            </a:extLst>
          </p:cNvPr>
          <p:cNvSpPr/>
          <p:nvPr userDrawn="1"/>
        </p:nvSpPr>
        <p:spPr>
          <a:xfrm>
            <a:off x="4188646" y="3429000"/>
            <a:ext cx="6615265" cy="3310212"/>
          </a:xfrm>
          <a:custGeom>
            <a:avLst/>
            <a:gdLst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2327128 w 5797655"/>
              <a:gd name="connsiteY3" fmla="*/ 8312219 h 8312219"/>
              <a:gd name="connsiteX4" fmla="*/ 5797655 w 5797655"/>
              <a:gd name="connsiteY4" fmla="*/ 0 h 8312219"/>
              <a:gd name="connsiteX0" fmla="*/ 5797655 w 5797655"/>
              <a:gd name="connsiteY0" fmla="*/ 0 h 8312219"/>
              <a:gd name="connsiteX1" fmla="*/ 3470527 w 5797655"/>
              <a:gd name="connsiteY1" fmla="*/ 0 h 8312219"/>
              <a:gd name="connsiteX2" fmla="*/ 0 w 5797655"/>
              <a:gd name="connsiteY2" fmla="*/ 8312219 h 8312219"/>
              <a:gd name="connsiteX3" fmla="*/ 4142508 w 5797655"/>
              <a:gd name="connsiteY3" fmla="*/ 3965852 h 8312219"/>
              <a:gd name="connsiteX4" fmla="*/ 5797655 w 5797655"/>
              <a:gd name="connsiteY4" fmla="*/ 0 h 8312219"/>
              <a:gd name="connsiteX0" fmla="*/ 3899415 w 3899415"/>
              <a:gd name="connsiteY0" fmla="*/ 0 h 3965852"/>
              <a:gd name="connsiteX1" fmla="*/ 1572287 w 3899415"/>
              <a:gd name="connsiteY1" fmla="*/ 0 h 3965852"/>
              <a:gd name="connsiteX2" fmla="*/ 0 w 3899415"/>
              <a:gd name="connsiteY2" fmla="*/ 3754937 h 3965852"/>
              <a:gd name="connsiteX3" fmla="*/ 2244268 w 3899415"/>
              <a:gd name="connsiteY3" fmla="*/ 3965852 h 3965852"/>
              <a:gd name="connsiteX4" fmla="*/ 3899415 w 3899415"/>
              <a:gd name="connsiteY4" fmla="*/ 0 h 3965852"/>
              <a:gd name="connsiteX0" fmla="*/ 3899415 w 3899415"/>
              <a:gd name="connsiteY0" fmla="*/ 0 h 3754937"/>
              <a:gd name="connsiteX1" fmla="*/ 1572287 w 3899415"/>
              <a:gd name="connsiteY1" fmla="*/ 0 h 3754937"/>
              <a:gd name="connsiteX2" fmla="*/ 0 w 3899415"/>
              <a:gd name="connsiteY2" fmla="*/ 3754937 h 3754937"/>
              <a:gd name="connsiteX3" fmla="*/ 3306378 w 3899415"/>
              <a:gd name="connsiteY3" fmla="*/ 1427333 h 3754937"/>
              <a:gd name="connsiteX4" fmla="*/ 3899415 w 3899415"/>
              <a:gd name="connsiteY4" fmla="*/ 0 h 3754937"/>
              <a:gd name="connsiteX0" fmla="*/ 2942763 w 2942763"/>
              <a:gd name="connsiteY0" fmla="*/ 0 h 1464997"/>
              <a:gd name="connsiteX1" fmla="*/ 615635 w 2942763"/>
              <a:gd name="connsiteY1" fmla="*/ 0 h 1464997"/>
              <a:gd name="connsiteX2" fmla="*/ 0 w 2942763"/>
              <a:gd name="connsiteY2" fmla="*/ 1464997 h 1464997"/>
              <a:gd name="connsiteX3" fmla="*/ 2349726 w 2942763"/>
              <a:gd name="connsiteY3" fmla="*/ 1427333 h 1464997"/>
              <a:gd name="connsiteX4" fmla="*/ 2942763 w 2942763"/>
              <a:gd name="connsiteY4" fmla="*/ 0 h 1464997"/>
              <a:gd name="connsiteX0" fmla="*/ 2942763 w 2942763"/>
              <a:gd name="connsiteY0" fmla="*/ 0 h 1472529"/>
              <a:gd name="connsiteX1" fmla="*/ 615635 w 2942763"/>
              <a:gd name="connsiteY1" fmla="*/ 0 h 1472529"/>
              <a:gd name="connsiteX2" fmla="*/ 0 w 2942763"/>
              <a:gd name="connsiteY2" fmla="*/ 1464997 h 1472529"/>
              <a:gd name="connsiteX3" fmla="*/ 2327128 w 2942763"/>
              <a:gd name="connsiteY3" fmla="*/ 1472529 h 1472529"/>
              <a:gd name="connsiteX4" fmla="*/ 2942763 w 2942763"/>
              <a:gd name="connsiteY4" fmla="*/ 0 h 147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2763" h="1472529">
                <a:moveTo>
                  <a:pt x="2942763" y="0"/>
                </a:moveTo>
                <a:lnTo>
                  <a:pt x="615635" y="0"/>
                </a:lnTo>
                <a:lnTo>
                  <a:pt x="0" y="1464997"/>
                </a:lnTo>
                <a:lnTo>
                  <a:pt x="2327128" y="1472529"/>
                </a:lnTo>
                <a:lnTo>
                  <a:pt x="2942763" y="0"/>
                </a:lnTo>
                <a:close/>
              </a:path>
            </a:pathLst>
          </a:custGeom>
          <a:solidFill>
            <a:srgbClr val="C8D2E6"/>
          </a:solidFill>
          <a:ln w="5035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8" y="968662"/>
            <a:ext cx="7175975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61A5ADE-BAA4-8E68-C683-BF55199E54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717597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681E5CF-6B76-85B6-4CCD-52226975C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" dirty="0"/>
              <a:t>Statistics White</a:t>
            </a:r>
            <a:endParaRPr lang="ru-RU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4EDDB149-08FC-5483-E64A-E9CC8AFB7E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70785" y="747203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8DA4A3AA-5E8D-5A54-D802-ED18081DC1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78824" y="3831828"/>
            <a:ext cx="2707200" cy="1879600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6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CEDE49A-4CEA-F4B0-6211-9BF66DAD00E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7907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istics Layout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5">
            <a:extLst>
              <a:ext uri="{FF2B5EF4-FFF2-40B4-BE49-F238E27FC236}">
                <a16:creationId xmlns:a16="http://schemas.microsoft.com/office/drawing/2014/main" id="{48A092E6-7F00-686D-A6E2-25E6490DE55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712" t="3909" r="830" b="6766"/>
          <a:stretch/>
        </p:blipFill>
        <p:spPr>
          <a:xfrm>
            <a:off x="14288" y="1"/>
            <a:ext cx="12192000" cy="6858000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5495222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6196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580002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" dirty="0"/>
              <a:t>Statistics Dark 1</a:t>
            </a:r>
            <a:endParaRPr lang="ru-RU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D4412CA-E21E-037E-5410-A0853914CB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5E4E4D7E-B69A-75E9-0511-BDB54CDAB0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ACF44EEB-1004-1FA0-858A-3DB12C01B6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94678" y="4836515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A82F9145-C091-9FAA-A6A2-5B26903D6D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07057" y="261183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C3919D1-31F0-EC91-2ED9-470E8B7E5F2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0390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istics Layout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5">
            <a:extLst>
              <a:ext uri="{FF2B5EF4-FFF2-40B4-BE49-F238E27FC236}">
                <a16:creationId xmlns:a16="http://schemas.microsoft.com/office/drawing/2014/main" id="{48A092E6-7F00-686D-A6E2-25E6490DE55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712" t="3909" r="830" b="6766"/>
          <a:stretch/>
        </p:blipFill>
        <p:spPr>
          <a:xfrm>
            <a:off x="14288" y="1"/>
            <a:ext cx="12192000" cy="6858000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5495222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6196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580002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" dirty="0"/>
              <a:t>Statistics Light 1</a:t>
            </a:r>
            <a:endParaRPr lang="ru-RU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DE84706-ABC6-4A9E-ACF4-B837E55DA67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248F6228-2290-0153-149B-60D54706F0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AD5CA11A-2B98-B3C1-2226-1BEA01268B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94678" y="4836515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A9020E40-D30A-6718-90EA-4682E9816C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07057" y="261183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934B31F-25BE-F5F4-CB0C-87C290CB799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5760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istics Layout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5">
            <a:extLst>
              <a:ext uri="{FF2B5EF4-FFF2-40B4-BE49-F238E27FC236}">
                <a16:creationId xmlns:a16="http://schemas.microsoft.com/office/drawing/2014/main" id="{48A092E6-7F00-686D-A6E2-25E6490DE55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712" t="3909" r="830" b="6766"/>
          <a:stretch/>
        </p:blipFill>
        <p:spPr>
          <a:xfrm>
            <a:off x="14288" y="1"/>
            <a:ext cx="12192000" cy="6858000"/>
          </a:xfrm>
          <a:prstGeom prst="rect">
            <a:avLst/>
          </a:prstGeom>
        </p:spPr>
      </p:pic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5495222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5" y="1763713"/>
            <a:ext cx="4619625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5800021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" dirty="0"/>
              <a:t>Statistics White 1</a:t>
            </a:r>
            <a:endParaRPr lang="ru-RU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2813B09-AF5F-68A7-EA71-EEA2C76DBDE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B62F1B3B-022C-1445-0C4A-EF14879F8A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9460650-CE71-34A3-E448-FBABC0D18F2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94678" y="4836515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D6BA47B-AB94-E31E-D9A2-1A0F39900D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07057" y="261183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5B178A6-5B0A-8DBB-54AD-D99627E40CA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32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tatistics Layout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 15">
            <a:extLst>
              <a:ext uri="{FF2B5EF4-FFF2-40B4-BE49-F238E27FC236}">
                <a16:creationId xmlns:a16="http://schemas.microsoft.com/office/drawing/2014/main" id="{D56CADCB-DC15-3DC7-1425-FAB2FBEF8188}"/>
              </a:ext>
            </a:extLst>
          </p:cNvPr>
          <p:cNvGrpSpPr/>
          <p:nvPr/>
        </p:nvGrpSpPr>
        <p:grpSpPr>
          <a:xfrm>
            <a:off x="7331341" y="-23052"/>
            <a:ext cx="4877229" cy="6849500"/>
            <a:chOff x="9617341" y="272223"/>
            <a:chExt cx="4877229" cy="6849500"/>
          </a:xfrm>
          <a:solidFill>
            <a:srgbClr val="C8D2E6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ED37A72-EED3-DE9C-19D5-D9EF6131182B}"/>
                </a:ext>
              </a:extLst>
            </p:cNvPr>
            <p:cNvSpPr/>
            <p:nvPr/>
          </p:nvSpPr>
          <p:spPr>
            <a:xfrm>
              <a:off x="9617341" y="3463563"/>
              <a:ext cx="4372090" cy="3658160"/>
            </a:xfrm>
            <a:custGeom>
              <a:avLst/>
              <a:gdLst>
                <a:gd name="connsiteX0" fmla="*/ 7086715 w 7086714"/>
                <a:gd name="connsiteY0" fmla="*/ 0 h 10125635"/>
                <a:gd name="connsiteX1" fmla="*/ 4242200 w 7086714"/>
                <a:gd name="connsiteY1" fmla="*/ 0 h 10125635"/>
                <a:gd name="connsiteX2" fmla="*/ 0 w 7086714"/>
                <a:gd name="connsiteY2" fmla="*/ 10125635 h 10125635"/>
                <a:gd name="connsiteX3" fmla="*/ 2844564 w 7086714"/>
                <a:gd name="connsiteY3" fmla="*/ 10125635 h 10125635"/>
                <a:gd name="connsiteX4" fmla="*/ 7086715 w 7086714"/>
                <a:gd name="connsiteY4" fmla="*/ 0 h 10125635"/>
                <a:gd name="connsiteX0" fmla="*/ 7086715 w 7086715"/>
                <a:gd name="connsiteY0" fmla="*/ 0 h 10125635"/>
                <a:gd name="connsiteX1" fmla="*/ 4242200 w 7086715"/>
                <a:gd name="connsiteY1" fmla="*/ 0 h 10125635"/>
                <a:gd name="connsiteX2" fmla="*/ 0 w 7086715"/>
                <a:gd name="connsiteY2" fmla="*/ 10125635 h 10125635"/>
                <a:gd name="connsiteX3" fmla="*/ 5559189 w 7086715"/>
                <a:gd name="connsiteY3" fmla="*/ 3648635 h 10125635"/>
                <a:gd name="connsiteX4" fmla="*/ 7086715 w 7086715"/>
                <a:gd name="connsiteY4" fmla="*/ 0 h 10125635"/>
                <a:gd name="connsiteX0" fmla="*/ 4381615 w 4381615"/>
                <a:gd name="connsiteY0" fmla="*/ 0 h 3658160"/>
                <a:gd name="connsiteX1" fmla="*/ 1537100 w 4381615"/>
                <a:gd name="connsiteY1" fmla="*/ 0 h 3658160"/>
                <a:gd name="connsiteX2" fmla="*/ 0 w 4381615"/>
                <a:gd name="connsiteY2" fmla="*/ 3658160 h 3658160"/>
                <a:gd name="connsiteX3" fmla="*/ 2854089 w 4381615"/>
                <a:gd name="connsiteY3" fmla="*/ 3648635 h 3658160"/>
                <a:gd name="connsiteX4" fmla="*/ 4381615 w 4381615"/>
                <a:gd name="connsiteY4" fmla="*/ 0 h 3658160"/>
                <a:gd name="connsiteX0" fmla="*/ 4333990 w 4333990"/>
                <a:gd name="connsiteY0" fmla="*/ 0 h 3658160"/>
                <a:gd name="connsiteX1" fmla="*/ 1489475 w 4333990"/>
                <a:gd name="connsiteY1" fmla="*/ 0 h 3658160"/>
                <a:gd name="connsiteX2" fmla="*/ 0 w 4333990"/>
                <a:gd name="connsiteY2" fmla="*/ 3658160 h 3658160"/>
                <a:gd name="connsiteX3" fmla="*/ 2806464 w 4333990"/>
                <a:gd name="connsiteY3" fmla="*/ 3648635 h 3658160"/>
                <a:gd name="connsiteX4" fmla="*/ 4333990 w 4333990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72090 w 4372090"/>
                <a:gd name="connsiteY0" fmla="*/ 0 h 3658160"/>
                <a:gd name="connsiteX1" fmla="*/ 1527575 w 4372090"/>
                <a:gd name="connsiteY1" fmla="*/ 0 h 3658160"/>
                <a:gd name="connsiteX2" fmla="*/ 0 w 4372090"/>
                <a:gd name="connsiteY2" fmla="*/ 3658160 h 3658160"/>
                <a:gd name="connsiteX3" fmla="*/ 2844564 w 4372090"/>
                <a:gd name="connsiteY3" fmla="*/ 3648635 h 3658160"/>
                <a:gd name="connsiteX4" fmla="*/ 4372090 w 4372090"/>
                <a:gd name="connsiteY4" fmla="*/ 0 h 365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2090" h="3658160">
                  <a:moveTo>
                    <a:pt x="4372090" y="0"/>
                  </a:moveTo>
                  <a:lnTo>
                    <a:pt x="1527575" y="0"/>
                  </a:lnTo>
                  <a:lnTo>
                    <a:pt x="0" y="3658160"/>
                  </a:lnTo>
                  <a:lnTo>
                    <a:pt x="2844564" y="3648635"/>
                  </a:lnTo>
                  <a:lnTo>
                    <a:pt x="4372090" y="0"/>
                  </a:lnTo>
                  <a:close/>
                </a:path>
              </a:pathLst>
            </a:custGeom>
            <a:solidFill>
              <a:srgbClr val="C8D2E6"/>
            </a:solidFill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47085CC-BC30-0B59-51A9-09D702EE18B0}"/>
                </a:ext>
              </a:extLst>
            </p:cNvPr>
            <p:cNvSpPr/>
            <p:nvPr/>
          </p:nvSpPr>
          <p:spPr>
            <a:xfrm>
              <a:off x="11325746" y="272223"/>
              <a:ext cx="3168824" cy="2702749"/>
            </a:xfrm>
            <a:custGeom>
              <a:avLst/>
              <a:gdLst>
                <a:gd name="connsiteX0" fmla="*/ 7086789 w 7086788"/>
                <a:gd name="connsiteY0" fmla="*/ 0 h 10125623"/>
                <a:gd name="connsiteX1" fmla="*/ 4242140 w 7086788"/>
                <a:gd name="connsiteY1" fmla="*/ 0 h 10125623"/>
                <a:gd name="connsiteX2" fmla="*/ 0 w 7086788"/>
                <a:gd name="connsiteY2" fmla="*/ 10125623 h 10125623"/>
                <a:gd name="connsiteX3" fmla="*/ 2844588 w 7086788"/>
                <a:gd name="connsiteY3" fmla="*/ 10125623 h 10125623"/>
                <a:gd name="connsiteX4" fmla="*/ 7086789 w 7086788"/>
                <a:gd name="connsiteY4" fmla="*/ 0 h 10125623"/>
                <a:gd name="connsiteX0" fmla="*/ 7086789 w 7086789"/>
                <a:gd name="connsiteY0" fmla="*/ 0 h 10125623"/>
                <a:gd name="connsiteX1" fmla="*/ 1115482 w 7086789"/>
                <a:gd name="connsiteY1" fmla="*/ 7462684 h 10125623"/>
                <a:gd name="connsiteX2" fmla="*/ 0 w 7086789"/>
                <a:gd name="connsiteY2" fmla="*/ 10125623 h 10125623"/>
                <a:gd name="connsiteX3" fmla="*/ 2844588 w 7086789"/>
                <a:gd name="connsiteY3" fmla="*/ 10125623 h 10125623"/>
                <a:gd name="connsiteX4" fmla="*/ 7086789 w 7086789"/>
                <a:gd name="connsiteY4" fmla="*/ 0 h 10125623"/>
                <a:gd name="connsiteX0" fmla="*/ 3960131 w 3960131"/>
                <a:gd name="connsiteY0" fmla="*/ 0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0 h 2662939"/>
                <a:gd name="connsiteX0" fmla="*/ 3872208 w 3872208"/>
                <a:gd name="connsiteY0" fmla="*/ 17584 h 2662939"/>
                <a:gd name="connsiteX1" fmla="*/ 1115482 w 3872208"/>
                <a:gd name="connsiteY1" fmla="*/ 0 h 2662939"/>
                <a:gd name="connsiteX2" fmla="*/ 0 w 3872208"/>
                <a:gd name="connsiteY2" fmla="*/ 2662939 h 2662939"/>
                <a:gd name="connsiteX3" fmla="*/ 2844588 w 3872208"/>
                <a:gd name="connsiteY3" fmla="*/ 2662939 h 2662939"/>
                <a:gd name="connsiteX4" fmla="*/ 3872208 w 3872208"/>
                <a:gd name="connsiteY4" fmla="*/ 17584 h 2662939"/>
                <a:gd name="connsiteX0" fmla="*/ 3960131 w 3960131"/>
                <a:gd name="connsiteY0" fmla="*/ 8792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8792 h 2662939"/>
                <a:gd name="connsiteX0" fmla="*/ 3951339 w 3951339"/>
                <a:gd name="connsiteY0" fmla="*/ 8792 h 2662939"/>
                <a:gd name="connsiteX1" fmla="*/ 1115482 w 3951339"/>
                <a:gd name="connsiteY1" fmla="*/ 0 h 2662939"/>
                <a:gd name="connsiteX2" fmla="*/ 0 w 3951339"/>
                <a:gd name="connsiteY2" fmla="*/ 2662939 h 2662939"/>
                <a:gd name="connsiteX3" fmla="*/ 2844588 w 3951339"/>
                <a:gd name="connsiteY3" fmla="*/ 2662939 h 2662939"/>
                <a:gd name="connsiteX4" fmla="*/ 3951339 w 3951339"/>
                <a:gd name="connsiteY4" fmla="*/ 8792 h 2662939"/>
                <a:gd name="connsiteX0" fmla="*/ 3951339 w 3951339"/>
                <a:gd name="connsiteY0" fmla="*/ 43961 h 2698108"/>
                <a:gd name="connsiteX1" fmla="*/ 1124274 w 3951339"/>
                <a:gd name="connsiteY1" fmla="*/ 0 h 2698108"/>
                <a:gd name="connsiteX2" fmla="*/ 0 w 3951339"/>
                <a:gd name="connsiteY2" fmla="*/ 2698108 h 2698108"/>
                <a:gd name="connsiteX3" fmla="*/ 2844588 w 3951339"/>
                <a:gd name="connsiteY3" fmla="*/ 2698108 h 2698108"/>
                <a:gd name="connsiteX4" fmla="*/ 3951339 w 3951339"/>
                <a:gd name="connsiteY4" fmla="*/ 43961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968924 w 3968924"/>
                <a:gd name="connsiteY4" fmla="*/ 17584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164954 w 3968924"/>
                <a:gd name="connsiteY4" fmla="*/ 1948810 h 2698108"/>
                <a:gd name="connsiteX5" fmla="*/ 3968924 w 3968924"/>
                <a:gd name="connsiteY5" fmla="*/ 175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64954 w 3168824"/>
                <a:gd name="connsiteY4" fmla="*/ 1948810 h 2698108"/>
                <a:gd name="connsiteX5" fmla="*/ 3168824 w 3168824"/>
                <a:gd name="connsiteY5" fmla="*/ 48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55429 w 3168824"/>
                <a:gd name="connsiteY4" fmla="*/ 1958335 h 2698108"/>
                <a:gd name="connsiteX5" fmla="*/ 3168824 w 3168824"/>
                <a:gd name="connsiteY5" fmla="*/ 4884 h 2698108"/>
                <a:gd name="connsiteX0" fmla="*/ 3168824 w 3168824"/>
                <a:gd name="connsiteY0" fmla="*/ 0 h 2693224"/>
                <a:gd name="connsiteX1" fmla="*/ 1124274 w 3168824"/>
                <a:gd name="connsiteY1" fmla="*/ 14166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693224"/>
                <a:gd name="connsiteX1" fmla="*/ 1124274 w 3168824"/>
                <a:gd name="connsiteY1" fmla="*/ 4641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702749"/>
                <a:gd name="connsiteX1" fmla="*/ 1124274 w 3168824"/>
                <a:gd name="connsiteY1" fmla="*/ 14166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  <a:gd name="connsiteX0" fmla="*/ 3168824 w 3168824"/>
                <a:gd name="connsiteY0" fmla="*/ 0 h 2702749"/>
                <a:gd name="connsiteX1" fmla="*/ 1133799 w 3168824"/>
                <a:gd name="connsiteY1" fmla="*/ 4641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824" h="2702749">
                  <a:moveTo>
                    <a:pt x="3168824" y="0"/>
                  </a:moveTo>
                  <a:lnTo>
                    <a:pt x="1133799" y="4641"/>
                  </a:lnTo>
                  <a:lnTo>
                    <a:pt x="0" y="2702749"/>
                  </a:lnTo>
                  <a:lnTo>
                    <a:pt x="2844588" y="2702749"/>
                  </a:lnTo>
                  <a:cubicBezTo>
                    <a:pt x="3036043" y="2245550"/>
                    <a:pt x="2963974" y="2420175"/>
                    <a:pt x="3155429" y="1962976"/>
                  </a:cubicBezTo>
                  <a:lnTo>
                    <a:pt x="3168824" y="0"/>
                  </a:lnTo>
                  <a:close/>
                </a:path>
              </a:pathLst>
            </a:custGeom>
            <a:solidFill>
              <a:srgbClr val="C8D2E6"/>
            </a:solidFill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rgbClr val="C8D2E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4" y="1763713"/>
            <a:ext cx="72000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" dirty="0"/>
              <a:t>Statistics Dark </a:t>
            </a:r>
            <a:r>
              <a:rPr lang="ru-RU" dirty="0"/>
              <a:t>2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11522C3-464B-AEBB-8BB1-CBE12C4DA2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5A4AB362-0D1D-3998-5968-729E86078C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44D78-A93C-7518-7DE1-E684EB0B19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096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tistics Layout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Рисунок 15">
            <a:extLst>
              <a:ext uri="{FF2B5EF4-FFF2-40B4-BE49-F238E27FC236}">
                <a16:creationId xmlns:a16="http://schemas.microsoft.com/office/drawing/2014/main" id="{C6C168AA-DE9E-FD84-E88D-DA6A1186D0D2}"/>
              </a:ext>
            </a:extLst>
          </p:cNvPr>
          <p:cNvGrpSpPr/>
          <p:nvPr userDrawn="1"/>
        </p:nvGrpSpPr>
        <p:grpSpPr>
          <a:xfrm>
            <a:off x="7331341" y="-23052"/>
            <a:ext cx="4877229" cy="6849500"/>
            <a:chOff x="9617341" y="272223"/>
            <a:chExt cx="4877229" cy="6849500"/>
          </a:xfrm>
          <a:solidFill>
            <a:schemeClr val="tx2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3A65CFA-F342-10A2-C20C-58F32C106B7E}"/>
                </a:ext>
              </a:extLst>
            </p:cNvPr>
            <p:cNvSpPr/>
            <p:nvPr/>
          </p:nvSpPr>
          <p:spPr>
            <a:xfrm>
              <a:off x="9617341" y="3463563"/>
              <a:ext cx="4372090" cy="3658160"/>
            </a:xfrm>
            <a:custGeom>
              <a:avLst/>
              <a:gdLst>
                <a:gd name="connsiteX0" fmla="*/ 7086715 w 7086714"/>
                <a:gd name="connsiteY0" fmla="*/ 0 h 10125635"/>
                <a:gd name="connsiteX1" fmla="*/ 4242200 w 7086714"/>
                <a:gd name="connsiteY1" fmla="*/ 0 h 10125635"/>
                <a:gd name="connsiteX2" fmla="*/ 0 w 7086714"/>
                <a:gd name="connsiteY2" fmla="*/ 10125635 h 10125635"/>
                <a:gd name="connsiteX3" fmla="*/ 2844564 w 7086714"/>
                <a:gd name="connsiteY3" fmla="*/ 10125635 h 10125635"/>
                <a:gd name="connsiteX4" fmla="*/ 7086715 w 7086714"/>
                <a:gd name="connsiteY4" fmla="*/ 0 h 10125635"/>
                <a:gd name="connsiteX0" fmla="*/ 7086715 w 7086715"/>
                <a:gd name="connsiteY0" fmla="*/ 0 h 10125635"/>
                <a:gd name="connsiteX1" fmla="*/ 4242200 w 7086715"/>
                <a:gd name="connsiteY1" fmla="*/ 0 h 10125635"/>
                <a:gd name="connsiteX2" fmla="*/ 0 w 7086715"/>
                <a:gd name="connsiteY2" fmla="*/ 10125635 h 10125635"/>
                <a:gd name="connsiteX3" fmla="*/ 5559189 w 7086715"/>
                <a:gd name="connsiteY3" fmla="*/ 3648635 h 10125635"/>
                <a:gd name="connsiteX4" fmla="*/ 7086715 w 7086715"/>
                <a:gd name="connsiteY4" fmla="*/ 0 h 10125635"/>
                <a:gd name="connsiteX0" fmla="*/ 4381615 w 4381615"/>
                <a:gd name="connsiteY0" fmla="*/ 0 h 3658160"/>
                <a:gd name="connsiteX1" fmla="*/ 1537100 w 4381615"/>
                <a:gd name="connsiteY1" fmla="*/ 0 h 3658160"/>
                <a:gd name="connsiteX2" fmla="*/ 0 w 4381615"/>
                <a:gd name="connsiteY2" fmla="*/ 3658160 h 3658160"/>
                <a:gd name="connsiteX3" fmla="*/ 2854089 w 4381615"/>
                <a:gd name="connsiteY3" fmla="*/ 3648635 h 3658160"/>
                <a:gd name="connsiteX4" fmla="*/ 4381615 w 4381615"/>
                <a:gd name="connsiteY4" fmla="*/ 0 h 3658160"/>
                <a:gd name="connsiteX0" fmla="*/ 4333990 w 4333990"/>
                <a:gd name="connsiteY0" fmla="*/ 0 h 3658160"/>
                <a:gd name="connsiteX1" fmla="*/ 1489475 w 4333990"/>
                <a:gd name="connsiteY1" fmla="*/ 0 h 3658160"/>
                <a:gd name="connsiteX2" fmla="*/ 0 w 4333990"/>
                <a:gd name="connsiteY2" fmla="*/ 3658160 h 3658160"/>
                <a:gd name="connsiteX3" fmla="*/ 2806464 w 4333990"/>
                <a:gd name="connsiteY3" fmla="*/ 3648635 h 3658160"/>
                <a:gd name="connsiteX4" fmla="*/ 4333990 w 4333990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72090 w 4372090"/>
                <a:gd name="connsiteY0" fmla="*/ 0 h 3658160"/>
                <a:gd name="connsiteX1" fmla="*/ 1527575 w 4372090"/>
                <a:gd name="connsiteY1" fmla="*/ 0 h 3658160"/>
                <a:gd name="connsiteX2" fmla="*/ 0 w 4372090"/>
                <a:gd name="connsiteY2" fmla="*/ 3658160 h 3658160"/>
                <a:gd name="connsiteX3" fmla="*/ 2844564 w 4372090"/>
                <a:gd name="connsiteY3" fmla="*/ 3648635 h 3658160"/>
                <a:gd name="connsiteX4" fmla="*/ 4372090 w 4372090"/>
                <a:gd name="connsiteY4" fmla="*/ 0 h 365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2090" h="3658160">
                  <a:moveTo>
                    <a:pt x="4372090" y="0"/>
                  </a:moveTo>
                  <a:lnTo>
                    <a:pt x="1527575" y="0"/>
                  </a:lnTo>
                  <a:lnTo>
                    <a:pt x="0" y="3658160"/>
                  </a:lnTo>
                  <a:lnTo>
                    <a:pt x="2844564" y="3648635"/>
                  </a:lnTo>
                  <a:lnTo>
                    <a:pt x="4372090" y="0"/>
                  </a:lnTo>
                  <a:close/>
                </a:path>
              </a:pathLst>
            </a:custGeom>
            <a:grpFill/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592A923-4296-F865-8708-7B3F2176682E}"/>
                </a:ext>
              </a:extLst>
            </p:cNvPr>
            <p:cNvSpPr/>
            <p:nvPr/>
          </p:nvSpPr>
          <p:spPr>
            <a:xfrm>
              <a:off x="11325746" y="272223"/>
              <a:ext cx="3168824" cy="2702749"/>
            </a:xfrm>
            <a:custGeom>
              <a:avLst/>
              <a:gdLst>
                <a:gd name="connsiteX0" fmla="*/ 7086789 w 7086788"/>
                <a:gd name="connsiteY0" fmla="*/ 0 h 10125623"/>
                <a:gd name="connsiteX1" fmla="*/ 4242140 w 7086788"/>
                <a:gd name="connsiteY1" fmla="*/ 0 h 10125623"/>
                <a:gd name="connsiteX2" fmla="*/ 0 w 7086788"/>
                <a:gd name="connsiteY2" fmla="*/ 10125623 h 10125623"/>
                <a:gd name="connsiteX3" fmla="*/ 2844588 w 7086788"/>
                <a:gd name="connsiteY3" fmla="*/ 10125623 h 10125623"/>
                <a:gd name="connsiteX4" fmla="*/ 7086789 w 7086788"/>
                <a:gd name="connsiteY4" fmla="*/ 0 h 10125623"/>
                <a:gd name="connsiteX0" fmla="*/ 7086789 w 7086789"/>
                <a:gd name="connsiteY0" fmla="*/ 0 h 10125623"/>
                <a:gd name="connsiteX1" fmla="*/ 1115482 w 7086789"/>
                <a:gd name="connsiteY1" fmla="*/ 7462684 h 10125623"/>
                <a:gd name="connsiteX2" fmla="*/ 0 w 7086789"/>
                <a:gd name="connsiteY2" fmla="*/ 10125623 h 10125623"/>
                <a:gd name="connsiteX3" fmla="*/ 2844588 w 7086789"/>
                <a:gd name="connsiteY3" fmla="*/ 10125623 h 10125623"/>
                <a:gd name="connsiteX4" fmla="*/ 7086789 w 7086789"/>
                <a:gd name="connsiteY4" fmla="*/ 0 h 10125623"/>
                <a:gd name="connsiteX0" fmla="*/ 3960131 w 3960131"/>
                <a:gd name="connsiteY0" fmla="*/ 0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0 h 2662939"/>
                <a:gd name="connsiteX0" fmla="*/ 3872208 w 3872208"/>
                <a:gd name="connsiteY0" fmla="*/ 17584 h 2662939"/>
                <a:gd name="connsiteX1" fmla="*/ 1115482 w 3872208"/>
                <a:gd name="connsiteY1" fmla="*/ 0 h 2662939"/>
                <a:gd name="connsiteX2" fmla="*/ 0 w 3872208"/>
                <a:gd name="connsiteY2" fmla="*/ 2662939 h 2662939"/>
                <a:gd name="connsiteX3" fmla="*/ 2844588 w 3872208"/>
                <a:gd name="connsiteY3" fmla="*/ 2662939 h 2662939"/>
                <a:gd name="connsiteX4" fmla="*/ 3872208 w 3872208"/>
                <a:gd name="connsiteY4" fmla="*/ 17584 h 2662939"/>
                <a:gd name="connsiteX0" fmla="*/ 3960131 w 3960131"/>
                <a:gd name="connsiteY0" fmla="*/ 8792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8792 h 2662939"/>
                <a:gd name="connsiteX0" fmla="*/ 3951339 w 3951339"/>
                <a:gd name="connsiteY0" fmla="*/ 8792 h 2662939"/>
                <a:gd name="connsiteX1" fmla="*/ 1115482 w 3951339"/>
                <a:gd name="connsiteY1" fmla="*/ 0 h 2662939"/>
                <a:gd name="connsiteX2" fmla="*/ 0 w 3951339"/>
                <a:gd name="connsiteY2" fmla="*/ 2662939 h 2662939"/>
                <a:gd name="connsiteX3" fmla="*/ 2844588 w 3951339"/>
                <a:gd name="connsiteY3" fmla="*/ 2662939 h 2662939"/>
                <a:gd name="connsiteX4" fmla="*/ 3951339 w 3951339"/>
                <a:gd name="connsiteY4" fmla="*/ 8792 h 2662939"/>
                <a:gd name="connsiteX0" fmla="*/ 3951339 w 3951339"/>
                <a:gd name="connsiteY0" fmla="*/ 43961 h 2698108"/>
                <a:gd name="connsiteX1" fmla="*/ 1124274 w 3951339"/>
                <a:gd name="connsiteY1" fmla="*/ 0 h 2698108"/>
                <a:gd name="connsiteX2" fmla="*/ 0 w 3951339"/>
                <a:gd name="connsiteY2" fmla="*/ 2698108 h 2698108"/>
                <a:gd name="connsiteX3" fmla="*/ 2844588 w 3951339"/>
                <a:gd name="connsiteY3" fmla="*/ 2698108 h 2698108"/>
                <a:gd name="connsiteX4" fmla="*/ 3951339 w 3951339"/>
                <a:gd name="connsiteY4" fmla="*/ 43961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968924 w 3968924"/>
                <a:gd name="connsiteY4" fmla="*/ 17584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164954 w 3968924"/>
                <a:gd name="connsiteY4" fmla="*/ 1948810 h 2698108"/>
                <a:gd name="connsiteX5" fmla="*/ 3968924 w 3968924"/>
                <a:gd name="connsiteY5" fmla="*/ 175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64954 w 3168824"/>
                <a:gd name="connsiteY4" fmla="*/ 1948810 h 2698108"/>
                <a:gd name="connsiteX5" fmla="*/ 3168824 w 3168824"/>
                <a:gd name="connsiteY5" fmla="*/ 48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55429 w 3168824"/>
                <a:gd name="connsiteY4" fmla="*/ 1958335 h 2698108"/>
                <a:gd name="connsiteX5" fmla="*/ 3168824 w 3168824"/>
                <a:gd name="connsiteY5" fmla="*/ 4884 h 2698108"/>
                <a:gd name="connsiteX0" fmla="*/ 3168824 w 3168824"/>
                <a:gd name="connsiteY0" fmla="*/ 0 h 2693224"/>
                <a:gd name="connsiteX1" fmla="*/ 1124274 w 3168824"/>
                <a:gd name="connsiteY1" fmla="*/ 14166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693224"/>
                <a:gd name="connsiteX1" fmla="*/ 1124274 w 3168824"/>
                <a:gd name="connsiteY1" fmla="*/ 4641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702749"/>
                <a:gd name="connsiteX1" fmla="*/ 1124274 w 3168824"/>
                <a:gd name="connsiteY1" fmla="*/ 14166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  <a:gd name="connsiteX0" fmla="*/ 3168824 w 3168824"/>
                <a:gd name="connsiteY0" fmla="*/ 0 h 2702749"/>
                <a:gd name="connsiteX1" fmla="*/ 1133799 w 3168824"/>
                <a:gd name="connsiteY1" fmla="*/ 4641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824" h="2702749">
                  <a:moveTo>
                    <a:pt x="3168824" y="0"/>
                  </a:moveTo>
                  <a:lnTo>
                    <a:pt x="1133799" y="4641"/>
                  </a:lnTo>
                  <a:lnTo>
                    <a:pt x="0" y="2702749"/>
                  </a:lnTo>
                  <a:lnTo>
                    <a:pt x="2844588" y="2702749"/>
                  </a:lnTo>
                  <a:cubicBezTo>
                    <a:pt x="3036043" y="2245550"/>
                    <a:pt x="2963974" y="2420175"/>
                    <a:pt x="3155429" y="1962976"/>
                  </a:cubicBezTo>
                  <a:lnTo>
                    <a:pt x="3168824" y="0"/>
                  </a:lnTo>
                  <a:close/>
                </a:path>
              </a:pathLst>
            </a:custGeom>
            <a:grpFill/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4" y="1763713"/>
            <a:ext cx="72000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" dirty="0"/>
              <a:t>Statistics Light </a:t>
            </a:r>
            <a:r>
              <a:rPr lang="ru-RU" dirty="0"/>
              <a:t>2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3827979-37E9-19BB-373E-4537E456B4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735A2C1-AB43-FC00-91D1-C00B242E08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bg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0161051-A13A-13E4-38D7-16C468C855F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3276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istics Layout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Рисунок 15">
            <a:extLst>
              <a:ext uri="{FF2B5EF4-FFF2-40B4-BE49-F238E27FC236}">
                <a16:creationId xmlns:a16="http://schemas.microsoft.com/office/drawing/2014/main" id="{C950874B-3168-CFFE-F877-AFC2B35BA175}"/>
              </a:ext>
            </a:extLst>
          </p:cNvPr>
          <p:cNvGrpSpPr/>
          <p:nvPr userDrawn="1"/>
        </p:nvGrpSpPr>
        <p:grpSpPr>
          <a:xfrm>
            <a:off x="7331341" y="-23052"/>
            <a:ext cx="4877229" cy="6849500"/>
            <a:chOff x="9617341" y="272223"/>
            <a:chExt cx="4877229" cy="6849500"/>
          </a:xfrm>
          <a:solidFill>
            <a:srgbClr val="C8D2E6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111018-4D61-31EB-BF29-898DA7B9C244}"/>
                </a:ext>
              </a:extLst>
            </p:cNvPr>
            <p:cNvSpPr/>
            <p:nvPr/>
          </p:nvSpPr>
          <p:spPr>
            <a:xfrm>
              <a:off x="9617341" y="3463563"/>
              <a:ext cx="4372090" cy="3658160"/>
            </a:xfrm>
            <a:custGeom>
              <a:avLst/>
              <a:gdLst>
                <a:gd name="connsiteX0" fmla="*/ 7086715 w 7086714"/>
                <a:gd name="connsiteY0" fmla="*/ 0 h 10125635"/>
                <a:gd name="connsiteX1" fmla="*/ 4242200 w 7086714"/>
                <a:gd name="connsiteY1" fmla="*/ 0 h 10125635"/>
                <a:gd name="connsiteX2" fmla="*/ 0 w 7086714"/>
                <a:gd name="connsiteY2" fmla="*/ 10125635 h 10125635"/>
                <a:gd name="connsiteX3" fmla="*/ 2844564 w 7086714"/>
                <a:gd name="connsiteY3" fmla="*/ 10125635 h 10125635"/>
                <a:gd name="connsiteX4" fmla="*/ 7086715 w 7086714"/>
                <a:gd name="connsiteY4" fmla="*/ 0 h 10125635"/>
                <a:gd name="connsiteX0" fmla="*/ 7086715 w 7086715"/>
                <a:gd name="connsiteY0" fmla="*/ 0 h 10125635"/>
                <a:gd name="connsiteX1" fmla="*/ 4242200 w 7086715"/>
                <a:gd name="connsiteY1" fmla="*/ 0 h 10125635"/>
                <a:gd name="connsiteX2" fmla="*/ 0 w 7086715"/>
                <a:gd name="connsiteY2" fmla="*/ 10125635 h 10125635"/>
                <a:gd name="connsiteX3" fmla="*/ 5559189 w 7086715"/>
                <a:gd name="connsiteY3" fmla="*/ 3648635 h 10125635"/>
                <a:gd name="connsiteX4" fmla="*/ 7086715 w 7086715"/>
                <a:gd name="connsiteY4" fmla="*/ 0 h 10125635"/>
                <a:gd name="connsiteX0" fmla="*/ 4381615 w 4381615"/>
                <a:gd name="connsiteY0" fmla="*/ 0 h 3658160"/>
                <a:gd name="connsiteX1" fmla="*/ 1537100 w 4381615"/>
                <a:gd name="connsiteY1" fmla="*/ 0 h 3658160"/>
                <a:gd name="connsiteX2" fmla="*/ 0 w 4381615"/>
                <a:gd name="connsiteY2" fmla="*/ 3658160 h 3658160"/>
                <a:gd name="connsiteX3" fmla="*/ 2854089 w 4381615"/>
                <a:gd name="connsiteY3" fmla="*/ 3648635 h 3658160"/>
                <a:gd name="connsiteX4" fmla="*/ 4381615 w 4381615"/>
                <a:gd name="connsiteY4" fmla="*/ 0 h 3658160"/>
                <a:gd name="connsiteX0" fmla="*/ 4333990 w 4333990"/>
                <a:gd name="connsiteY0" fmla="*/ 0 h 3658160"/>
                <a:gd name="connsiteX1" fmla="*/ 1489475 w 4333990"/>
                <a:gd name="connsiteY1" fmla="*/ 0 h 3658160"/>
                <a:gd name="connsiteX2" fmla="*/ 0 w 4333990"/>
                <a:gd name="connsiteY2" fmla="*/ 3658160 h 3658160"/>
                <a:gd name="connsiteX3" fmla="*/ 2806464 w 4333990"/>
                <a:gd name="connsiteY3" fmla="*/ 3648635 h 3658160"/>
                <a:gd name="connsiteX4" fmla="*/ 4333990 w 4333990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62565 w 4362565"/>
                <a:gd name="connsiteY0" fmla="*/ 0 h 3658160"/>
                <a:gd name="connsiteX1" fmla="*/ 1518050 w 4362565"/>
                <a:gd name="connsiteY1" fmla="*/ 0 h 3658160"/>
                <a:gd name="connsiteX2" fmla="*/ 0 w 4362565"/>
                <a:gd name="connsiteY2" fmla="*/ 3658160 h 3658160"/>
                <a:gd name="connsiteX3" fmla="*/ 2835039 w 4362565"/>
                <a:gd name="connsiteY3" fmla="*/ 3648635 h 3658160"/>
                <a:gd name="connsiteX4" fmla="*/ 4362565 w 4362565"/>
                <a:gd name="connsiteY4" fmla="*/ 0 h 3658160"/>
                <a:gd name="connsiteX0" fmla="*/ 4372090 w 4372090"/>
                <a:gd name="connsiteY0" fmla="*/ 0 h 3658160"/>
                <a:gd name="connsiteX1" fmla="*/ 1527575 w 4372090"/>
                <a:gd name="connsiteY1" fmla="*/ 0 h 3658160"/>
                <a:gd name="connsiteX2" fmla="*/ 0 w 4372090"/>
                <a:gd name="connsiteY2" fmla="*/ 3658160 h 3658160"/>
                <a:gd name="connsiteX3" fmla="*/ 2844564 w 4372090"/>
                <a:gd name="connsiteY3" fmla="*/ 3648635 h 3658160"/>
                <a:gd name="connsiteX4" fmla="*/ 4372090 w 4372090"/>
                <a:gd name="connsiteY4" fmla="*/ 0 h 365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2090" h="3658160">
                  <a:moveTo>
                    <a:pt x="4372090" y="0"/>
                  </a:moveTo>
                  <a:lnTo>
                    <a:pt x="1527575" y="0"/>
                  </a:lnTo>
                  <a:lnTo>
                    <a:pt x="0" y="3658160"/>
                  </a:lnTo>
                  <a:lnTo>
                    <a:pt x="2844564" y="3648635"/>
                  </a:lnTo>
                  <a:lnTo>
                    <a:pt x="4372090" y="0"/>
                  </a:lnTo>
                  <a:close/>
                </a:path>
              </a:pathLst>
            </a:custGeom>
            <a:solidFill>
              <a:srgbClr val="C8D2E6"/>
            </a:solidFill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C8BBCCF-4638-384C-2207-1C55C4251332}"/>
                </a:ext>
              </a:extLst>
            </p:cNvPr>
            <p:cNvSpPr/>
            <p:nvPr/>
          </p:nvSpPr>
          <p:spPr>
            <a:xfrm>
              <a:off x="11325746" y="272223"/>
              <a:ext cx="3168824" cy="2702749"/>
            </a:xfrm>
            <a:custGeom>
              <a:avLst/>
              <a:gdLst>
                <a:gd name="connsiteX0" fmla="*/ 7086789 w 7086788"/>
                <a:gd name="connsiteY0" fmla="*/ 0 h 10125623"/>
                <a:gd name="connsiteX1" fmla="*/ 4242140 w 7086788"/>
                <a:gd name="connsiteY1" fmla="*/ 0 h 10125623"/>
                <a:gd name="connsiteX2" fmla="*/ 0 w 7086788"/>
                <a:gd name="connsiteY2" fmla="*/ 10125623 h 10125623"/>
                <a:gd name="connsiteX3" fmla="*/ 2844588 w 7086788"/>
                <a:gd name="connsiteY3" fmla="*/ 10125623 h 10125623"/>
                <a:gd name="connsiteX4" fmla="*/ 7086789 w 7086788"/>
                <a:gd name="connsiteY4" fmla="*/ 0 h 10125623"/>
                <a:gd name="connsiteX0" fmla="*/ 7086789 w 7086789"/>
                <a:gd name="connsiteY0" fmla="*/ 0 h 10125623"/>
                <a:gd name="connsiteX1" fmla="*/ 1115482 w 7086789"/>
                <a:gd name="connsiteY1" fmla="*/ 7462684 h 10125623"/>
                <a:gd name="connsiteX2" fmla="*/ 0 w 7086789"/>
                <a:gd name="connsiteY2" fmla="*/ 10125623 h 10125623"/>
                <a:gd name="connsiteX3" fmla="*/ 2844588 w 7086789"/>
                <a:gd name="connsiteY3" fmla="*/ 10125623 h 10125623"/>
                <a:gd name="connsiteX4" fmla="*/ 7086789 w 7086789"/>
                <a:gd name="connsiteY4" fmla="*/ 0 h 10125623"/>
                <a:gd name="connsiteX0" fmla="*/ 3960131 w 3960131"/>
                <a:gd name="connsiteY0" fmla="*/ 0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0 h 2662939"/>
                <a:gd name="connsiteX0" fmla="*/ 3872208 w 3872208"/>
                <a:gd name="connsiteY0" fmla="*/ 17584 h 2662939"/>
                <a:gd name="connsiteX1" fmla="*/ 1115482 w 3872208"/>
                <a:gd name="connsiteY1" fmla="*/ 0 h 2662939"/>
                <a:gd name="connsiteX2" fmla="*/ 0 w 3872208"/>
                <a:gd name="connsiteY2" fmla="*/ 2662939 h 2662939"/>
                <a:gd name="connsiteX3" fmla="*/ 2844588 w 3872208"/>
                <a:gd name="connsiteY3" fmla="*/ 2662939 h 2662939"/>
                <a:gd name="connsiteX4" fmla="*/ 3872208 w 3872208"/>
                <a:gd name="connsiteY4" fmla="*/ 17584 h 2662939"/>
                <a:gd name="connsiteX0" fmla="*/ 3960131 w 3960131"/>
                <a:gd name="connsiteY0" fmla="*/ 8792 h 2662939"/>
                <a:gd name="connsiteX1" fmla="*/ 1115482 w 3960131"/>
                <a:gd name="connsiteY1" fmla="*/ 0 h 2662939"/>
                <a:gd name="connsiteX2" fmla="*/ 0 w 3960131"/>
                <a:gd name="connsiteY2" fmla="*/ 2662939 h 2662939"/>
                <a:gd name="connsiteX3" fmla="*/ 2844588 w 3960131"/>
                <a:gd name="connsiteY3" fmla="*/ 2662939 h 2662939"/>
                <a:gd name="connsiteX4" fmla="*/ 3960131 w 3960131"/>
                <a:gd name="connsiteY4" fmla="*/ 8792 h 2662939"/>
                <a:gd name="connsiteX0" fmla="*/ 3951339 w 3951339"/>
                <a:gd name="connsiteY0" fmla="*/ 8792 h 2662939"/>
                <a:gd name="connsiteX1" fmla="*/ 1115482 w 3951339"/>
                <a:gd name="connsiteY1" fmla="*/ 0 h 2662939"/>
                <a:gd name="connsiteX2" fmla="*/ 0 w 3951339"/>
                <a:gd name="connsiteY2" fmla="*/ 2662939 h 2662939"/>
                <a:gd name="connsiteX3" fmla="*/ 2844588 w 3951339"/>
                <a:gd name="connsiteY3" fmla="*/ 2662939 h 2662939"/>
                <a:gd name="connsiteX4" fmla="*/ 3951339 w 3951339"/>
                <a:gd name="connsiteY4" fmla="*/ 8792 h 2662939"/>
                <a:gd name="connsiteX0" fmla="*/ 3951339 w 3951339"/>
                <a:gd name="connsiteY0" fmla="*/ 43961 h 2698108"/>
                <a:gd name="connsiteX1" fmla="*/ 1124274 w 3951339"/>
                <a:gd name="connsiteY1" fmla="*/ 0 h 2698108"/>
                <a:gd name="connsiteX2" fmla="*/ 0 w 3951339"/>
                <a:gd name="connsiteY2" fmla="*/ 2698108 h 2698108"/>
                <a:gd name="connsiteX3" fmla="*/ 2844588 w 3951339"/>
                <a:gd name="connsiteY3" fmla="*/ 2698108 h 2698108"/>
                <a:gd name="connsiteX4" fmla="*/ 3951339 w 3951339"/>
                <a:gd name="connsiteY4" fmla="*/ 43961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968924 w 3968924"/>
                <a:gd name="connsiteY4" fmla="*/ 17584 h 2698108"/>
                <a:gd name="connsiteX0" fmla="*/ 3968924 w 3968924"/>
                <a:gd name="connsiteY0" fmla="*/ 17584 h 2698108"/>
                <a:gd name="connsiteX1" fmla="*/ 1124274 w 3968924"/>
                <a:gd name="connsiteY1" fmla="*/ 0 h 2698108"/>
                <a:gd name="connsiteX2" fmla="*/ 0 w 3968924"/>
                <a:gd name="connsiteY2" fmla="*/ 2698108 h 2698108"/>
                <a:gd name="connsiteX3" fmla="*/ 2844588 w 3968924"/>
                <a:gd name="connsiteY3" fmla="*/ 2698108 h 2698108"/>
                <a:gd name="connsiteX4" fmla="*/ 3164954 w 3968924"/>
                <a:gd name="connsiteY4" fmla="*/ 1948810 h 2698108"/>
                <a:gd name="connsiteX5" fmla="*/ 3968924 w 3968924"/>
                <a:gd name="connsiteY5" fmla="*/ 175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64954 w 3168824"/>
                <a:gd name="connsiteY4" fmla="*/ 1948810 h 2698108"/>
                <a:gd name="connsiteX5" fmla="*/ 3168824 w 3168824"/>
                <a:gd name="connsiteY5" fmla="*/ 4884 h 2698108"/>
                <a:gd name="connsiteX0" fmla="*/ 3168824 w 3168824"/>
                <a:gd name="connsiteY0" fmla="*/ 4884 h 2698108"/>
                <a:gd name="connsiteX1" fmla="*/ 1124274 w 3168824"/>
                <a:gd name="connsiteY1" fmla="*/ 0 h 2698108"/>
                <a:gd name="connsiteX2" fmla="*/ 0 w 3168824"/>
                <a:gd name="connsiteY2" fmla="*/ 2698108 h 2698108"/>
                <a:gd name="connsiteX3" fmla="*/ 2844588 w 3168824"/>
                <a:gd name="connsiteY3" fmla="*/ 2698108 h 2698108"/>
                <a:gd name="connsiteX4" fmla="*/ 3155429 w 3168824"/>
                <a:gd name="connsiteY4" fmla="*/ 1958335 h 2698108"/>
                <a:gd name="connsiteX5" fmla="*/ 3168824 w 3168824"/>
                <a:gd name="connsiteY5" fmla="*/ 4884 h 2698108"/>
                <a:gd name="connsiteX0" fmla="*/ 3168824 w 3168824"/>
                <a:gd name="connsiteY0" fmla="*/ 0 h 2693224"/>
                <a:gd name="connsiteX1" fmla="*/ 1124274 w 3168824"/>
                <a:gd name="connsiteY1" fmla="*/ 14166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693224"/>
                <a:gd name="connsiteX1" fmla="*/ 1124274 w 3168824"/>
                <a:gd name="connsiteY1" fmla="*/ 4641 h 2693224"/>
                <a:gd name="connsiteX2" fmla="*/ 0 w 3168824"/>
                <a:gd name="connsiteY2" fmla="*/ 2693224 h 2693224"/>
                <a:gd name="connsiteX3" fmla="*/ 2844588 w 3168824"/>
                <a:gd name="connsiteY3" fmla="*/ 2693224 h 2693224"/>
                <a:gd name="connsiteX4" fmla="*/ 3155429 w 3168824"/>
                <a:gd name="connsiteY4" fmla="*/ 1953451 h 2693224"/>
                <a:gd name="connsiteX5" fmla="*/ 3168824 w 3168824"/>
                <a:gd name="connsiteY5" fmla="*/ 0 h 2693224"/>
                <a:gd name="connsiteX0" fmla="*/ 3168824 w 3168824"/>
                <a:gd name="connsiteY0" fmla="*/ 0 h 2702749"/>
                <a:gd name="connsiteX1" fmla="*/ 1124274 w 3168824"/>
                <a:gd name="connsiteY1" fmla="*/ 14166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  <a:gd name="connsiteX0" fmla="*/ 3168824 w 3168824"/>
                <a:gd name="connsiteY0" fmla="*/ 0 h 2702749"/>
                <a:gd name="connsiteX1" fmla="*/ 1133799 w 3168824"/>
                <a:gd name="connsiteY1" fmla="*/ 4641 h 2702749"/>
                <a:gd name="connsiteX2" fmla="*/ 0 w 3168824"/>
                <a:gd name="connsiteY2" fmla="*/ 2702749 h 2702749"/>
                <a:gd name="connsiteX3" fmla="*/ 2844588 w 3168824"/>
                <a:gd name="connsiteY3" fmla="*/ 2702749 h 2702749"/>
                <a:gd name="connsiteX4" fmla="*/ 3155429 w 3168824"/>
                <a:gd name="connsiteY4" fmla="*/ 1962976 h 2702749"/>
                <a:gd name="connsiteX5" fmla="*/ 3168824 w 3168824"/>
                <a:gd name="connsiteY5" fmla="*/ 0 h 270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824" h="2702749">
                  <a:moveTo>
                    <a:pt x="3168824" y="0"/>
                  </a:moveTo>
                  <a:lnTo>
                    <a:pt x="1133799" y="4641"/>
                  </a:lnTo>
                  <a:lnTo>
                    <a:pt x="0" y="2702749"/>
                  </a:lnTo>
                  <a:lnTo>
                    <a:pt x="2844588" y="2702749"/>
                  </a:lnTo>
                  <a:cubicBezTo>
                    <a:pt x="3036043" y="2245550"/>
                    <a:pt x="2963974" y="2420175"/>
                    <a:pt x="3155429" y="1962976"/>
                  </a:cubicBezTo>
                  <a:lnTo>
                    <a:pt x="3168824" y="0"/>
                  </a:lnTo>
                  <a:close/>
                </a:path>
              </a:pathLst>
            </a:custGeom>
            <a:solidFill>
              <a:srgbClr val="C8D2E6"/>
            </a:solidFill>
            <a:ln w="10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5" name="Shape 26">
            <a:extLst>
              <a:ext uri="{FF2B5EF4-FFF2-40B4-BE49-F238E27FC236}">
                <a16:creationId xmlns:a16="http://schemas.microsoft.com/office/drawing/2014/main" id="{6088EF5D-FB3C-9053-D19D-C4A5ADCC61B2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06AFA0BA-ED72-1906-8615-7DA7953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Текст 12">
            <a:extLst>
              <a:ext uri="{FF2B5EF4-FFF2-40B4-BE49-F238E27FC236}">
                <a16:creationId xmlns:a16="http://schemas.microsoft.com/office/drawing/2014/main" id="{D45C514A-9CC2-B315-248F-2908961281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5979" y="968662"/>
            <a:ext cx="8280000" cy="7183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400" b="0" i="0" u="none" strike="noStrike" cap="none" spc="0" baseline="0" dirty="0">
                <a:ln>
                  <a:noFill/>
                </a:ln>
                <a:solidFill>
                  <a:schemeClr val="tx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73037" marR="0" lvl="0" indent="-173037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tabLst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70F9A5-84C5-03D0-9C60-AF0D0B2AB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274" y="1763713"/>
            <a:ext cx="7200000" cy="4611687"/>
          </a:xfrm>
          <a:noFill/>
          <a:ln>
            <a:noFill/>
          </a:ln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D1B50F-981E-C544-CEFA-68F6D2D89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8" y="348999"/>
            <a:ext cx="8280000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" dirty="0"/>
              <a:t>Statistics White </a:t>
            </a:r>
            <a:r>
              <a:rPr lang="ru-RU" dirty="0"/>
              <a:t>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4F6006-1AD2-2B38-EC77-473E60081E9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31806" y="1100073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B645078-B0EE-1301-2C7A-A9FCB83BFD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3213" y="3343924"/>
            <a:ext cx="2202641" cy="1581581"/>
          </a:xfr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>
                <a:solidFill>
                  <a:schemeClr val="tx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Lorem ipsum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CC25461-273F-60A5-6CAA-09B7F44A984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5300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Layout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.png">
            <a:extLst>
              <a:ext uri="{FF2B5EF4-FFF2-40B4-BE49-F238E27FC236}">
                <a16:creationId xmlns:a16="http://schemas.microsoft.com/office/drawing/2014/main" id="{F2F0821C-FA04-6E3C-4552-591A2FB4DE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73" t="23810" r="63193" b="15105"/>
          <a:stretch/>
        </p:blipFill>
        <p:spPr>
          <a:xfrm>
            <a:off x="5602515" y="0"/>
            <a:ext cx="658948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26">
            <a:extLst>
              <a:ext uri="{FF2B5EF4-FFF2-40B4-BE49-F238E27FC236}">
                <a16:creationId xmlns:a16="http://schemas.microsoft.com/office/drawing/2014/main" id="{6102E84E-0026-740B-2D7A-072F50352A07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FFE20E9-1D30-234F-F876-33099FD16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5980" y="330830"/>
            <a:ext cx="5800020" cy="4631407"/>
          </a:xfrm>
          <a:prstGeom prst="rect">
            <a:avLst/>
          </a:prstGeom>
        </p:spPr>
        <p:txBody>
          <a:bodyPr>
            <a:noAutofit/>
          </a:bodyPr>
          <a:lstStyle>
            <a:lvl1pPr marL="14288" indent="0">
              <a:lnSpc>
                <a:spcPct val="100000"/>
              </a:lnSpc>
              <a:buNone/>
              <a:tabLst/>
              <a:defRPr sz="2000" i="0">
                <a:solidFill>
                  <a:srgbClr val="555A69"/>
                </a:solidFill>
              </a:defRPr>
            </a:lvl1pPr>
            <a:lvl2pPr marL="14288" indent="0">
              <a:tabLst/>
              <a:defRPr sz="2000">
                <a:solidFill>
                  <a:srgbClr val="C8D2E6"/>
                </a:solidFill>
              </a:defRPr>
            </a:lvl2pPr>
            <a:lvl3pPr marL="14288" indent="0">
              <a:tabLst/>
              <a:defRPr sz="2000">
                <a:solidFill>
                  <a:srgbClr val="C8D2E6"/>
                </a:solidFill>
              </a:defRPr>
            </a:lvl3pPr>
            <a:lvl4pPr marL="14288" indent="0">
              <a:tabLst/>
              <a:defRPr sz="2000">
                <a:solidFill>
                  <a:srgbClr val="C8D2E6"/>
                </a:solidFill>
              </a:defRPr>
            </a:lvl4pPr>
            <a:lvl5pPr marL="14288" indent="0">
              <a:tabLst/>
              <a:defRPr sz="2000">
                <a:solidFill>
                  <a:srgbClr val="C8D2E6"/>
                </a:solidFill>
              </a:defRPr>
            </a:lvl5pPr>
          </a:lstStyle>
          <a:p>
            <a:pPr lvl="0"/>
            <a:r>
              <a:rPr lang="en" dirty="0"/>
              <a:t>“Quote.”</a:t>
            </a:r>
            <a:endParaRPr lang="ru-RU" dirty="0"/>
          </a:p>
          <a:p>
            <a:pPr lvl="0"/>
            <a:endParaRPr lang="ru-RU" dirty="0"/>
          </a:p>
          <a:p>
            <a:pPr lvl="0"/>
            <a:r>
              <a:rPr lang="en-US" dirty="0"/>
              <a:t>– Source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F2A63FA2-599A-1FCB-DA4B-F7482280D36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3A9F52DC-94A9-CB45-DA48-0F75D487FE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32">
            <a:extLst>
              <a:ext uri="{FF2B5EF4-FFF2-40B4-BE49-F238E27FC236}">
                <a16:creationId xmlns:a16="http://schemas.microsoft.com/office/drawing/2014/main" id="{1D3C7BDF-3FAC-FD34-E40E-E10847AEE42A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Shape 32">
            <a:extLst>
              <a:ext uri="{FF2B5EF4-FFF2-40B4-BE49-F238E27FC236}">
                <a16:creationId xmlns:a16="http://schemas.microsoft.com/office/drawing/2014/main" id="{1C6B6E18-8EEB-8EE8-5F7A-85889D4E702E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7F13B9-08B3-18FA-9912-8BADA8A62B0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38329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Layou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71091C-1979-A5BC-DD01-A2AB3B610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664" r="63075" b="15611"/>
          <a:stretch/>
        </p:blipFill>
        <p:spPr>
          <a:xfrm>
            <a:off x="5936625" y="-1"/>
            <a:ext cx="6255375" cy="6780890"/>
          </a:xfrm>
          <a:prstGeom prst="rect">
            <a:avLst/>
          </a:prstGeom>
        </p:spPr>
      </p:pic>
      <p:sp>
        <p:nvSpPr>
          <p:cNvPr id="12" name="Shape 26">
            <a:extLst>
              <a:ext uri="{FF2B5EF4-FFF2-40B4-BE49-F238E27FC236}">
                <a16:creationId xmlns:a16="http://schemas.microsoft.com/office/drawing/2014/main" id="{6102E84E-0026-740B-2D7A-072F50352A07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6" name="image1.png">
            <a:extLst>
              <a:ext uri="{FF2B5EF4-FFF2-40B4-BE49-F238E27FC236}">
                <a16:creationId xmlns:a16="http://schemas.microsoft.com/office/drawing/2014/main" id="{00BEB0EE-262C-7012-D99E-2DF61A3F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32">
            <a:extLst>
              <a:ext uri="{FF2B5EF4-FFF2-40B4-BE49-F238E27FC236}">
                <a16:creationId xmlns:a16="http://schemas.microsoft.com/office/drawing/2014/main" id="{CACEC59A-B03E-8CE9-DCE6-6E1A4C9F6174}"/>
              </a:ext>
            </a:extLst>
          </p:cNvPr>
          <p:cNvSpPr txBox="1">
            <a:spLocks/>
          </p:cNvSpPr>
          <p:nvPr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8" name="Shape 32">
            <a:extLst>
              <a:ext uri="{FF2B5EF4-FFF2-40B4-BE49-F238E27FC236}">
                <a16:creationId xmlns:a16="http://schemas.microsoft.com/office/drawing/2014/main" id="{DDE254F9-4683-96FF-26B8-7D60BA6C4271}"/>
              </a:ext>
            </a:extLst>
          </p:cNvPr>
          <p:cNvSpPr txBox="1">
            <a:spLocks/>
          </p:cNvSpPr>
          <p:nvPr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FFE20E9-1D30-234F-F876-33099FD16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5980" y="330830"/>
            <a:ext cx="5800020" cy="4631407"/>
          </a:xfrm>
          <a:prstGeom prst="rect">
            <a:avLst/>
          </a:prstGeom>
        </p:spPr>
        <p:txBody>
          <a:bodyPr>
            <a:noAutofit/>
          </a:bodyPr>
          <a:lstStyle>
            <a:lvl1pPr marL="14288" indent="0">
              <a:lnSpc>
                <a:spcPct val="100000"/>
              </a:lnSpc>
              <a:buNone/>
              <a:tabLst/>
              <a:defRPr sz="2000" i="0">
                <a:solidFill>
                  <a:srgbClr val="555A69"/>
                </a:solidFill>
              </a:defRPr>
            </a:lvl1pPr>
            <a:lvl2pPr marL="14288" indent="0">
              <a:tabLst/>
              <a:defRPr sz="2000">
                <a:solidFill>
                  <a:srgbClr val="C8D2E6"/>
                </a:solidFill>
              </a:defRPr>
            </a:lvl2pPr>
            <a:lvl3pPr marL="14288" indent="0">
              <a:tabLst/>
              <a:defRPr sz="2000">
                <a:solidFill>
                  <a:srgbClr val="C8D2E6"/>
                </a:solidFill>
              </a:defRPr>
            </a:lvl3pPr>
            <a:lvl4pPr marL="14288" indent="0">
              <a:tabLst/>
              <a:defRPr sz="2000">
                <a:solidFill>
                  <a:srgbClr val="C8D2E6"/>
                </a:solidFill>
              </a:defRPr>
            </a:lvl4pPr>
            <a:lvl5pPr marL="14288" indent="0">
              <a:tabLst/>
              <a:defRPr sz="2000">
                <a:solidFill>
                  <a:srgbClr val="C8D2E6"/>
                </a:solidFill>
              </a:defRPr>
            </a:lvl5pPr>
          </a:lstStyle>
          <a:p>
            <a:pPr lvl="0"/>
            <a:r>
              <a:rPr lang="en" dirty="0"/>
              <a:t>“Quote.”</a:t>
            </a:r>
            <a:endParaRPr lang="ru-RU" dirty="0"/>
          </a:p>
          <a:p>
            <a:pPr lvl="0"/>
            <a:endParaRPr lang="ru-RU" dirty="0"/>
          </a:p>
          <a:p>
            <a:pPr lvl="0"/>
            <a:r>
              <a:rPr lang="en-US" dirty="0"/>
              <a:t>– Source</a:t>
            </a:r>
            <a:endParaRPr lang="ru-RU" dirty="0"/>
          </a:p>
          <a:p>
            <a:pPr lvl="0"/>
            <a:endParaRPr lang="ru-RU" dirty="0"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F2A63FA2-599A-1FCB-DA4B-F7482280D36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3A9F52DC-94A9-CB45-DA48-0F75D487FE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32">
            <a:extLst>
              <a:ext uri="{FF2B5EF4-FFF2-40B4-BE49-F238E27FC236}">
                <a16:creationId xmlns:a16="http://schemas.microsoft.com/office/drawing/2014/main" id="{1D3C7BDF-3FAC-FD34-E40E-E10847AEE42A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9" name="Shape 32">
            <a:extLst>
              <a:ext uri="{FF2B5EF4-FFF2-40B4-BE49-F238E27FC236}">
                <a16:creationId xmlns:a16="http://schemas.microsoft.com/office/drawing/2014/main" id="{1C6B6E18-8EEB-8EE8-5F7A-85889D4E702E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D7C3EB-D9E8-E43E-614B-C51422B042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068883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6">
            <a:extLst>
              <a:ext uri="{FF2B5EF4-FFF2-40B4-BE49-F238E27FC236}">
                <a16:creationId xmlns:a16="http://schemas.microsoft.com/office/drawing/2014/main" id="{1DBA67E6-C770-28CB-55E5-6BB7738469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9" y="944402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C8D2E6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Optional subtitle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2EC3FF-7DC5-7114-4F19-DA520A10F8F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8265" t="61121" r="24401" b="2912"/>
          <a:stretch/>
        </p:blipFill>
        <p:spPr>
          <a:xfrm>
            <a:off x="2926080" y="0"/>
            <a:ext cx="9265920" cy="6858000"/>
          </a:xfrm>
          <a:prstGeom prst="rect">
            <a:avLst/>
          </a:prstGeom>
        </p:spPr>
      </p:pic>
      <p:sp>
        <p:nvSpPr>
          <p:cNvPr id="19" name="Shape 26">
            <a:extLst>
              <a:ext uri="{FF2B5EF4-FFF2-40B4-BE49-F238E27FC236}">
                <a16:creationId xmlns:a16="http://schemas.microsoft.com/office/drawing/2014/main" id="{E346FA79-2C5A-EEDD-EFB0-2765CE8EF12F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20" name="image1.png">
            <a:extLst>
              <a:ext uri="{FF2B5EF4-FFF2-40B4-BE49-F238E27FC236}">
                <a16:creationId xmlns:a16="http://schemas.microsoft.com/office/drawing/2014/main" id="{66E18372-4AD5-E875-BBB8-054623B1C8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32">
            <a:extLst>
              <a:ext uri="{FF2B5EF4-FFF2-40B4-BE49-F238E27FC236}">
                <a16:creationId xmlns:a16="http://schemas.microsoft.com/office/drawing/2014/main" id="{F8DC2303-8E13-2017-B47D-6EE1C5C34DB9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2" name="Shape 32">
            <a:extLst>
              <a:ext uri="{FF2B5EF4-FFF2-40B4-BE49-F238E27FC236}">
                <a16:creationId xmlns:a16="http://schemas.microsoft.com/office/drawing/2014/main" id="{15C6BF86-24B5-675A-FFDA-87EEC28221D2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C0283F5D-532F-6E9F-5412-23F1155CF7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image1.png">
            <a:extLst>
              <a:ext uri="{FF2B5EF4-FFF2-40B4-BE49-F238E27FC236}">
                <a16:creationId xmlns:a16="http://schemas.microsoft.com/office/drawing/2014/main" id="{F73B15A0-E9BC-508F-C8D2-DB2049F86C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32">
            <a:extLst>
              <a:ext uri="{FF2B5EF4-FFF2-40B4-BE49-F238E27FC236}">
                <a16:creationId xmlns:a16="http://schemas.microsoft.com/office/drawing/2014/main" id="{4696F15B-7D78-ADF1-D7B3-0D6803E4F839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6" name="Shape 32">
            <a:extLst>
              <a:ext uri="{FF2B5EF4-FFF2-40B4-BE49-F238E27FC236}">
                <a16:creationId xmlns:a16="http://schemas.microsoft.com/office/drawing/2014/main" id="{BF1C2D0E-34CE-9ED6-273E-77B128ABE648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273E0433-730C-B06E-4176-E8973A9206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11159999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Thank you!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72F7F07-D79A-14B4-C077-46B0B8B420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47414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">
    <p:bg>
      <p:bgPr>
        <a:solidFill>
          <a:srgbClr val="C8D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9AEF6F-3D82-59DD-BAEB-88F231E58AF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8265" t="61121" r="24401" b="2912"/>
          <a:stretch/>
        </p:blipFill>
        <p:spPr>
          <a:xfrm>
            <a:off x="2926080" y="0"/>
            <a:ext cx="9265920" cy="6858000"/>
          </a:xfrm>
          <a:prstGeom prst="rect">
            <a:avLst/>
          </a:prstGeom>
        </p:spPr>
      </p:pic>
      <p:sp>
        <p:nvSpPr>
          <p:cNvPr id="19" name="Shape 26">
            <a:extLst>
              <a:ext uri="{FF2B5EF4-FFF2-40B4-BE49-F238E27FC236}">
                <a16:creationId xmlns:a16="http://schemas.microsoft.com/office/drawing/2014/main" id="{1024AE01-D9A2-864F-F0F2-F5BA23554EE7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20" name="image1.png">
            <a:extLst>
              <a:ext uri="{FF2B5EF4-FFF2-40B4-BE49-F238E27FC236}">
                <a16:creationId xmlns:a16="http://schemas.microsoft.com/office/drawing/2014/main" id="{0C52F4BB-DF6D-6D7C-F815-F95B2AF2CE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32">
            <a:extLst>
              <a:ext uri="{FF2B5EF4-FFF2-40B4-BE49-F238E27FC236}">
                <a16:creationId xmlns:a16="http://schemas.microsoft.com/office/drawing/2014/main" id="{A85A5ABE-268D-DE42-AAA6-7D58470530C1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2" name="Shape 32">
            <a:extLst>
              <a:ext uri="{FF2B5EF4-FFF2-40B4-BE49-F238E27FC236}">
                <a16:creationId xmlns:a16="http://schemas.microsoft.com/office/drawing/2014/main" id="{4681D52C-CE71-083A-0DAB-8CA8FFE4E9F0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C376D694-5D3D-4F0F-1571-526F645B072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image1.png">
            <a:extLst>
              <a:ext uri="{FF2B5EF4-FFF2-40B4-BE49-F238E27FC236}">
                <a16:creationId xmlns:a16="http://schemas.microsoft.com/office/drawing/2014/main" id="{D7CCAA1A-8AFD-5764-AF0C-41C093B81B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32">
            <a:extLst>
              <a:ext uri="{FF2B5EF4-FFF2-40B4-BE49-F238E27FC236}">
                <a16:creationId xmlns:a16="http://schemas.microsoft.com/office/drawing/2014/main" id="{C99599B1-120D-BEB6-436A-4A9E96BF294F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6" name="Shape 32">
            <a:extLst>
              <a:ext uri="{FF2B5EF4-FFF2-40B4-BE49-F238E27FC236}">
                <a16:creationId xmlns:a16="http://schemas.microsoft.com/office/drawing/2014/main" id="{C2B23397-6892-78CC-DA19-9454E264BFCA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FC0C6C3E-0DAF-C945-FAA1-42BFDAB177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9" y="944402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600096C-3D91-B43B-54F2-B82E09730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11159999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Thank you!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83B4B2E-8E04-9ED0-E518-AFADAB26557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894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04C75E-6313-15BF-6D6B-91ADB2CAB67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8265" t="61121" r="24401" b="2912"/>
          <a:stretch/>
        </p:blipFill>
        <p:spPr>
          <a:xfrm>
            <a:off x="2926080" y="0"/>
            <a:ext cx="9265920" cy="6858000"/>
          </a:xfrm>
          <a:prstGeom prst="rect">
            <a:avLst/>
          </a:prstGeom>
        </p:spPr>
      </p:pic>
      <p:sp>
        <p:nvSpPr>
          <p:cNvPr id="18" name="Shape 26">
            <a:extLst>
              <a:ext uri="{FF2B5EF4-FFF2-40B4-BE49-F238E27FC236}">
                <a16:creationId xmlns:a16="http://schemas.microsoft.com/office/drawing/2014/main" id="{EEDDB794-D7B9-7F0D-4E23-86719298646D}"/>
              </a:ext>
            </a:extLst>
          </p:cNvPr>
          <p:cNvSpPr/>
          <p:nvPr userDrawn="1"/>
        </p:nvSpPr>
        <p:spPr>
          <a:xfrm>
            <a:off x="-2" y="6582426"/>
            <a:ext cx="12192003" cy="275575"/>
          </a:xfrm>
          <a:prstGeom prst="rect">
            <a:avLst/>
          </a:prstGeom>
          <a:solidFill>
            <a:srgbClr val="2828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lnSpc>
                <a:spcPct val="80000"/>
              </a:lnSpc>
              <a:defRPr sz="3800">
                <a:solidFill>
                  <a:srgbClr val="FFFFFF"/>
                </a:solidFill>
                <a:latin typeface="Graphik LC Regular"/>
                <a:ea typeface="Graphik LC Regular"/>
                <a:cs typeface="Graphik LC Regular"/>
                <a:sym typeface="Graphik LC Regular"/>
              </a:defRPr>
            </a:pPr>
            <a:endParaRPr dirty="0"/>
          </a:p>
        </p:txBody>
      </p:sp>
      <p:pic>
        <p:nvPicPr>
          <p:cNvPr id="19" name="image1.png">
            <a:extLst>
              <a:ext uri="{FF2B5EF4-FFF2-40B4-BE49-F238E27FC236}">
                <a16:creationId xmlns:a16="http://schemas.microsoft.com/office/drawing/2014/main" id="{75698723-1A09-719C-B346-DF8D2DC6AD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32">
            <a:extLst>
              <a:ext uri="{FF2B5EF4-FFF2-40B4-BE49-F238E27FC236}">
                <a16:creationId xmlns:a16="http://schemas.microsoft.com/office/drawing/2014/main" id="{A031E9B5-AD24-20CB-CF01-320AA65B4750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1" name="Shape 32">
            <a:extLst>
              <a:ext uri="{FF2B5EF4-FFF2-40B4-BE49-F238E27FC236}">
                <a16:creationId xmlns:a16="http://schemas.microsoft.com/office/drawing/2014/main" id="{D5BE9868-A87E-D9C5-7EAB-BBBF42B64DD3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B3680F5-C82A-02E7-D327-F33E5B9DCD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47555" y="6582426"/>
            <a:ext cx="614596" cy="27557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49A9B2-BE44-B34C-94BC-4DBB68B642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image1.png">
            <a:extLst>
              <a:ext uri="{FF2B5EF4-FFF2-40B4-BE49-F238E27FC236}">
                <a16:creationId xmlns:a16="http://schemas.microsoft.com/office/drawing/2014/main" id="{BD14E503-DFA7-2439-1175-F31B70B763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6583336"/>
            <a:ext cx="666297" cy="197553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32">
            <a:extLst>
              <a:ext uri="{FF2B5EF4-FFF2-40B4-BE49-F238E27FC236}">
                <a16:creationId xmlns:a16="http://schemas.microsoft.com/office/drawing/2014/main" id="{3BA0ADA1-3696-2079-AB7D-147B640CF23B}"/>
              </a:ext>
            </a:extLst>
          </p:cNvPr>
          <p:cNvSpPr txBox="1">
            <a:spLocks/>
          </p:cNvSpPr>
          <p:nvPr userDrawn="1"/>
        </p:nvSpPr>
        <p:spPr>
          <a:xfrm>
            <a:off x="11713690" y="6643269"/>
            <a:ext cx="64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25" name="Shape 32">
            <a:extLst>
              <a:ext uri="{FF2B5EF4-FFF2-40B4-BE49-F238E27FC236}">
                <a16:creationId xmlns:a16="http://schemas.microsoft.com/office/drawing/2014/main" id="{40C806AD-5DA2-C2F5-120B-BB345778F772}"/>
              </a:ext>
            </a:extLst>
          </p:cNvPr>
          <p:cNvSpPr txBox="1">
            <a:spLocks/>
          </p:cNvSpPr>
          <p:nvPr userDrawn="1"/>
        </p:nvSpPr>
        <p:spPr>
          <a:xfrm>
            <a:off x="11713689" y="6643269"/>
            <a:ext cx="65" cy="1538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dirty="0"/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C0969C16-FED3-1B99-E850-AC7354A364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979" y="944402"/>
            <a:ext cx="4338976" cy="11668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subtitle</a:t>
            </a:r>
            <a:endParaRPr lang="ru-RU" dirty="0"/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35CC7D28-2B3C-D05F-D41A-72849FD8B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979" y="348999"/>
            <a:ext cx="11159999" cy="542552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Thank you!</a:t>
            </a:r>
            <a:endParaRPr lang="ru-RU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03E0E33-60EA-0ADF-6A39-EC14FFA6BF5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0670" y="6597033"/>
            <a:ext cx="858023" cy="27557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BD741C-6A94-48B7-A9C8-E3E9EAF7580C}" type="datetime1">
              <a:rPr lang="ru-RU" smtClean="0"/>
              <a:t>16.09.2026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3097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3" orient="horz" pos="2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ack Cover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91">
            <a:extLst>
              <a:ext uri="{FF2B5EF4-FFF2-40B4-BE49-F238E27FC236}">
                <a16:creationId xmlns:a16="http://schemas.microsoft.com/office/drawing/2014/main" id="{232275B5-73C3-D4C1-D8A5-3756B64D9AEA}"/>
              </a:ext>
            </a:extLst>
          </p:cNvPr>
          <p:cNvSpPr/>
          <p:nvPr userDrawn="1"/>
        </p:nvSpPr>
        <p:spPr>
          <a:xfrm>
            <a:off x="10031768" y="6271012"/>
            <a:ext cx="184721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denuo.legal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7088A5-9317-8BE5-2BFF-B4BA0A4FB4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9099" y="-19098"/>
            <a:ext cx="32544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97589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ack Cov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91">
            <a:extLst>
              <a:ext uri="{FF2B5EF4-FFF2-40B4-BE49-F238E27FC236}">
                <a16:creationId xmlns:a16="http://schemas.microsoft.com/office/drawing/2014/main" id="{232275B5-73C3-D4C1-D8A5-3756B64D9AEA}"/>
              </a:ext>
            </a:extLst>
          </p:cNvPr>
          <p:cNvSpPr/>
          <p:nvPr userDrawn="1"/>
        </p:nvSpPr>
        <p:spPr>
          <a:xfrm>
            <a:off x="8708994" y="6271012"/>
            <a:ext cx="316998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denuo.legal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7088A5-9317-8BE5-2BFF-B4BA0A4FB4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9099" y="-19098"/>
            <a:ext cx="3254400" cy="972000"/>
          </a:xfrm>
          <a:prstGeom prst="rect">
            <a:avLst/>
          </a:prstGeom>
        </p:spPr>
      </p:pic>
      <p:sp>
        <p:nvSpPr>
          <p:cNvPr id="5" name="Shape 91">
            <a:extLst>
              <a:ext uri="{FF2B5EF4-FFF2-40B4-BE49-F238E27FC236}">
                <a16:creationId xmlns:a16="http://schemas.microsoft.com/office/drawing/2014/main" id="{1CCB1565-AA1E-3E8B-F876-BF4404D762BD}"/>
              </a:ext>
            </a:extLst>
          </p:cNvPr>
          <p:cNvSpPr/>
          <p:nvPr userDrawn="1"/>
        </p:nvSpPr>
        <p:spPr>
          <a:xfrm>
            <a:off x="371475" y="6117124"/>
            <a:ext cx="4674978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spcCol="21600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This publication is intended as a general overview and discussion of the subjects dealt with, and does not create a lawyer-client relationship. It is not intended to be, and should not be used as, a substitute for taking legal advice in any specific situation. Denuo will accept no responsibility for any actions taken or not taken on the basis of this publication.</a:t>
            </a:r>
          </a:p>
        </p:txBody>
      </p:sp>
    </p:spTree>
    <p:extLst>
      <p:ext uri="{BB962C8B-B14F-4D97-AF65-F5344CB8AC3E}">
        <p14:creationId xmlns:p14="http://schemas.microsoft.com/office/powerpoint/2010/main" val="2478900372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o Dark">
    <p:bg>
      <p:bgPr>
        <a:solidFill>
          <a:srgbClr val="28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>
            <a:extLst>
              <a:ext uri="{FF2B5EF4-FFF2-40B4-BE49-F238E27FC236}">
                <a16:creationId xmlns:a16="http://schemas.microsoft.com/office/drawing/2014/main" id="{9EEB2865-A6CF-93CA-17D4-5C0E343B00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-17976"/>
            <a:ext cx="3258187" cy="9660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1.png">
            <a:extLst>
              <a:ext uri="{FF2B5EF4-FFF2-40B4-BE49-F238E27FC236}">
                <a16:creationId xmlns:a16="http://schemas.microsoft.com/office/drawing/2014/main" id="{D6FAD95A-850A-0928-A263-5258003C6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9" y="-17976"/>
            <a:ext cx="3258187" cy="9660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92113900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o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7088A5-9317-8BE5-2BFF-B4BA0A4FB4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9099" y="-19098"/>
            <a:ext cx="32544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33149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o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7088A5-9317-8BE5-2BFF-B4BA0A4FB4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9099" y="-19098"/>
            <a:ext cx="32544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067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92EC5F-9E91-5A82-9C95-67877267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79" y="348999"/>
            <a:ext cx="11159999" cy="5425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30702-420E-FC05-CB01-AA23C8C42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979" y="1757431"/>
            <a:ext cx="11160000" cy="459749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1B589D1-6EA3-D489-A82D-ED1956656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9200" y="6584400"/>
            <a:ext cx="615600" cy="27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ru-RU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062D7AA1-A3EE-4190-9039-F6752CD2BAD2}" type="slidenum">
              <a:rPr lang="ru-RU" smtClean="0"/>
              <a:pPr algn="ctr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7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719" r:id="rId3"/>
    <p:sldLayoutId id="2147483716" r:id="rId4"/>
    <p:sldLayoutId id="2147483666" r:id="rId5"/>
    <p:sldLayoutId id="2147483671" r:id="rId6"/>
    <p:sldLayoutId id="2147483720" r:id="rId7"/>
    <p:sldLayoutId id="2147483669" r:id="rId8"/>
    <p:sldLayoutId id="2147483672" r:id="rId9"/>
    <p:sldLayoutId id="2147483721" r:id="rId10"/>
    <p:sldLayoutId id="2147483773" r:id="rId11"/>
    <p:sldLayoutId id="2147483658" r:id="rId12"/>
    <p:sldLayoutId id="2147483723" r:id="rId13"/>
    <p:sldLayoutId id="2147483751" r:id="rId14"/>
    <p:sldLayoutId id="2147483749" r:id="rId15"/>
    <p:sldLayoutId id="2147483750" r:id="rId16"/>
    <p:sldLayoutId id="2147483675" r:id="rId17"/>
    <p:sldLayoutId id="2147483659" r:id="rId18"/>
    <p:sldLayoutId id="2147483722" r:id="rId19"/>
    <p:sldLayoutId id="2147483725" r:id="rId20"/>
    <p:sldLayoutId id="2147483726" r:id="rId21"/>
    <p:sldLayoutId id="2147483727" r:id="rId22"/>
    <p:sldLayoutId id="2147483679" r:id="rId23"/>
    <p:sldLayoutId id="2147483728" r:id="rId24"/>
    <p:sldLayoutId id="2147483673" r:id="rId25"/>
    <p:sldLayoutId id="2147483656" r:id="rId26"/>
    <p:sldLayoutId id="2147483729" r:id="rId27"/>
    <p:sldLayoutId id="2147483730" r:id="rId28"/>
    <p:sldLayoutId id="2147483731" r:id="rId29"/>
    <p:sldLayoutId id="2147483755" r:id="rId30"/>
    <p:sldLayoutId id="2147483760" r:id="rId31"/>
    <p:sldLayoutId id="2147483759" r:id="rId32"/>
    <p:sldLayoutId id="2147483761" r:id="rId33"/>
    <p:sldLayoutId id="2147483700" r:id="rId34"/>
    <p:sldLayoutId id="2147483699" r:id="rId35"/>
    <p:sldLayoutId id="2147483724" r:id="rId36"/>
    <p:sldLayoutId id="2147483732" r:id="rId37"/>
    <p:sldLayoutId id="2147483733" r:id="rId38"/>
    <p:sldLayoutId id="2147483734" r:id="rId39"/>
    <p:sldLayoutId id="2147483703" r:id="rId40"/>
    <p:sldLayoutId id="2147483702" r:id="rId41"/>
    <p:sldLayoutId id="2147483736" r:id="rId42"/>
    <p:sldLayoutId id="2147483708" r:id="rId43"/>
    <p:sldLayoutId id="2147483707" r:id="rId44"/>
    <p:sldLayoutId id="2147483735" r:id="rId45"/>
    <p:sldLayoutId id="2147483741" r:id="rId46"/>
    <p:sldLayoutId id="2147483743" r:id="rId47"/>
    <p:sldLayoutId id="2147483698" r:id="rId48"/>
    <p:sldLayoutId id="2147483742" r:id="rId49"/>
    <p:sldLayoutId id="2147483752" r:id="rId50"/>
    <p:sldLayoutId id="2147483753" r:id="rId51"/>
    <p:sldLayoutId id="2147483754" r:id="rId52"/>
    <p:sldLayoutId id="2147483756" r:id="rId53"/>
    <p:sldLayoutId id="2147483763" r:id="rId54"/>
    <p:sldLayoutId id="2147483758" r:id="rId55"/>
    <p:sldLayoutId id="2147483764" r:id="rId56"/>
    <p:sldLayoutId id="2147483765" r:id="rId57"/>
    <p:sldLayoutId id="2147483766" r:id="rId58"/>
    <p:sldLayoutId id="2147483779" r:id="rId59"/>
    <p:sldLayoutId id="2147483780" r:id="rId60"/>
    <p:sldLayoutId id="2147483781" r:id="rId61"/>
    <p:sldLayoutId id="2147483676" r:id="rId62"/>
    <p:sldLayoutId id="2147483774" r:id="rId63"/>
    <p:sldLayoutId id="2147483775" r:id="rId64"/>
    <p:sldLayoutId id="2147483776" r:id="rId65"/>
    <p:sldLayoutId id="2147483777" r:id="rId66"/>
    <p:sldLayoutId id="2147483778" r:id="rId67"/>
    <p:sldLayoutId id="2147483767" r:id="rId68"/>
    <p:sldLayoutId id="2147483768" r:id="rId69"/>
    <p:sldLayoutId id="2147483769" r:id="rId70"/>
    <p:sldLayoutId id="2147483770" r:id="rId71"/>
    <p:sldLayoutId id="2147483771" r:id="rId72"/>
    <p:sldLayoutId id="2147483772" r:id="rId73"/>
    <p:sldLayoutId id="2147483737" r:id="rId74"/>
    <p:sldLayoutId id="2147483718" r:id="rId75"/>
    <p:sldLayoutId id="2147483738" r:id="rId76"/>
    <p:sldLayoutId id="2147483782" r:id="rId77"/>
    <p:sldLayoutId id="2147483783" r:id="rId78"/>
    <p:sldLayoutId id="2147483784" r:id="rId79"/>
    <p:sldLayoutId id="2147483785" r:id="rId80"/>
    <p:sldLayoutId id="2147483786" r:id="rId81"/>
    <p:sldLayoutId id="2147483787" r:id="rId82"/>
    <p:sldLayoutId id="2147483710" r:id="rId83"/>
    <p:sldLayoutId id="2147483748" r:id="rId84"/>
    <p:sldLayoutId id="2147483712" r:id="rId85"/>
    <p:sldLayoutId id="2147483739" r:id="rId86"/>
    <p:sldLayoutId id="2147483740" r:id="rId87"/>
    <p:sldLayoutId id="2147483745" r:id="rId88"/>
    <p:sldLayoutId id="2147483744" r:id="rId89"/>
    <p:sldLayoutId id="2147483714" r:id="rId90"/>
    <p:sldLayoutId id="2147483746" r:id="rId91"/>
    <p:sldLayoutId id="2147483747" r:id="rId92"/>
  </p:sldLayoutIdLst>
  <p:transition spd="med"/>
  <p:hf hdr="0" ft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chemeClr val="tx1"/>
          </a:solidFill>
          <a:uFillTx/>
          <a:latin typeface="+mj-lt"/>
          <a:ea typeface="Arial"/>
          <a:cs typeface="Arial"/>
          <a:sym typeface="Arial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1" i="0" u="none" strike="noStrike" cap="none" spc="0" baseline="0">
          <a:ln>
            <a:noFill/>
          </a:ln>
          <a:solidFill>
            <a:srgbClr val="4D4D4D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173037" marR="0" indent="-173037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Arial"/>
          <a:ea typeface="Arial"/>
          <a:cs typeface="Arial"/>
          <a:sym typeface="Arial"/>
        </a:defRPr>
      </a:lvl1pPr>
      <a:lvl2pPr marL="347663" marR="0" indent="-174625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Arial"/>
          <a:ea typeface="Arial"/>
          <a:cs typeface="Arial"/>
          <a:sym typeface="Arial"/>
        </a:defRPr>
      </a:lvl2pPr>
      <a:lvl3pPr marL="520700" marR="0" indent="-173037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5"/>
        </a:buClr>
        <a:buSzPct val="100000"/>
        <a:buFont typeface="Arial"/>
        <a:buChar char="•"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Arial"/>
          <a:ea typeface="Arial"/>
          <a:cs typeface="Arial"/>
          <a:sym typeface="Arial"/>
        </a:defRPr>
      </a:lvl3pPr>
      <a:lvl4pPr marL="685800" marR="0" indent="-1651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rgbClr val="876464"/>
        </a:buClr>
        <a:buSzPct val="100000"/>
        <a:buFont typeface="Arial"/>
        <a:buChar char="•"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Arial"/>
          <a:ea typeface="Arial"/>
          <a:cs typeface="Arial"/>
          <a:sym typeface="Arial"/>
        </a:defRPr>
      </a:lvl4pPr>
      <a:lvl5pPr marL="860425" marR="0" indent="-174625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Arial"/>
          <a:ea typeface="Arial"/>
          <a:cs typeface="Arial"/>
          <a:sym typeface="Arial"/>
        </a:defRPr>
      </a:lvl5pPr>
      <a:lvl6pPr marL="1052512" marR="0" indent="-192087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100" b="0" i="0" u="none" strike="noStrike" cap="none" spc="0" baseline="0">
          <a:ln>
            <a:noFill/>
          </a:ln>
          <a:solidFill>
            <a:schemeClr val="accent4"/>
          </a:solidFill>
          <a:uFillTx/>
          <a:latin typeface="Arial"/>
          <a:ea typeface="Arial"/>
          <a:cs typeface="Arial"/>
          <a:sym typeface="Arial"/>
        </a:defRPr>
      </a:lvl6pPr>
      <a:lvl7pPr marL="1216660" marR="0" indent="-18161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100" b="0" i="0" u="none" strike="noStrike" cap="none" spc="0" baseline="0">
          <a:ln>
            <a:noFill/>
          </a:ln>
          <a:solidFill>
            <a:schemeClr val="accent4"/>
          </a:solidFill>
          <a:uFillTx/>
          <a:latin typeface="Arial"/>
          <a:ea typeface="Arial"/>
          <a:cs typeface="Arial"/>
          <a:sym typeface="Arial"/>
        </a:defRPr>
      </a:lvl7pPr>
      <a:lvl8pPr marL="1390490" marR="0" indent="-19034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100" b="0" i="0" u="none" strike="noStrike" cap="none" spc="0" baseline="0">
          <a:ln>
            <a:noFill/>
          </a:ln>
          <a:solidFill>
            <a:schemeClr val="accent4"/>
          </a:solidFill>
          <a:uFillTx/>
          <a:latin typeface="Arial"/>
          <a:ea typeface="Arial"/>
          <a:cs typeface="Arial"/>
          <a:sym typeface="Arial"/>
        </a:defRPr>
      </a:lvl8pPr>
      <a:lvl9pPr marL="1565275" marR="0" indent="-192087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100" b="0" i="0" u="none" strike="noStrike" cap="none" spc="0" baseline="0">
          <a:ln>
            <a:noFill/>
          </a:ln>
          <a:solidFill>
            <a:schemeClr val="accent4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1F87F-6AF1-144B-4F2C-C4195BD39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181" y="2734014"/>
            <a:ext cx="6699290" cy="1166865"/>
          </a:xfrm>
        </p:spPr>
        <p:txBody>
          <a:bodyPr/>
          <a:lstStyle/>
          <a:p>
            <a:r>
              <a:rPr lang="ru-RU" sz="2400" dirty="0"/>
              <a:t>Трансформация в 2021–2026 годах </a:t>
            </a:r>
            <a:br>
              <a:rPr lang="en-US" sz="2400" dirty="0"/>
            </a:br>
            <a:r>
              <a:rPr lang="ru-RU" sz="2400" dirty="0"/>
              <a:t>и перспективы на 2027–2031 годы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DA2BD-B311-896F-C553-EB29BE0EC2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3182" y="3897433"/>
            <a:ext cx="5982120" cy="1166865"/>
          </a:xfrm>
        </p:spPr>
        <p:txBody>
          <a:bodyPr/>
          <a:lstStyle/>
          <a:p>
            <a:r>
              <a:rPr lang="ru-RU" dirty="0"/>
              <a:t>Глухов Евгений Владимирович, кандидат экономических наук, доктор права (Венский университет), преподаватель института М-Логос, партнер </a:t>
            </a:r>
            <a:r>
              <a:rPr lang="ru-RU" dirty="0" err="1"/>
              <a:t>Дэнуо</a:t>
            </a:r>
            <a:endParaRPr lang="ru-RU" dirty="0"/>
          </a:p>
          <a:p>
            <a:pPr>
              <a:spcBef>
                <a:spcPts val="2400"/>
              </a:spcBef>
            </a:pPr>
            <a:r>
              <a:rPr lang="ru-RU" dirty="0"/>
              <a:t>1</a:t>
            </a:r>
            <a:r>
              <a:rPr lang="en-US" dirty="0"/>
              <a:t>7</a:t>
            </a:r>
            <a:r>
              <a:rPr lang="ru-RU" dirty="0"/>
              <a:t> сентября 2026 года</a:t>
            </a:r>
          </a:p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48B03-D0DC-1845-F220-DF0B8CB16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181" y="804948"/>
            <a:ext cx="7471197" cy="1191127"/>
          </a:xfrm>
        </p:spPr>
        <p:txBody>
          <a:bodyPr/>
          <a:lstStyle/>
          <a:p>
            <a:r>
              <a:rPr lang="ru-RU" dirty="0"/>
              <a:t>Российский рынок юридических услуг в сфере M&amp;A </a:t>
            </a:r>
            <a:br>
              <a:rPr lang="en-US" dirty="0"/>
            </a:br>
            <a:r>
              <a:rPr lang="ru-RU" dirty="0"/>
              <a:t>и совместных предприятий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18A49B39-E157-B00B-B909-40ABAB52F7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88" b="10488"/>
          <a:stretch>
            <a:fillRect/>
          </a:stretch>
        </p:blipFill>
        <p:spPr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807 w 10000"/>
              <a:gd name="connsiteY0" fmla="*/ 0 h 10354"/>
              <a:gd name="connsiteX1" fmla="*/ 10000 w 10000"/>
              <a:gd name="connsiteY1" fmla="*/ 354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07 w 10000"/>
              <a:gd name="connsiteY0" fmla="*/ 0 h 10354"/>
              <a:gd name="connsiteX1" fmla="*/ 10000 w 10000"/>
              <a:gd name="connsiteY1" fmla="*/ 16 h 10354"/>
              <a:gd name="connsiteX2" fmla="*/ 10000 w 10000"/>
              <a:gd name="connsiteY2" fmla="*/ 10354 h 10354"/>
              <a:gd name="connsiteX3" fmla="*/ 0 w 10000"/>
              <a:gd name="connsiteY3" fmla="*/ 10354 h 10354"/>
              <a:gd name="connsiteX4" fmla="*/ 4807 w 10000"/>
              <a:gd name="connsiteY4" fmla="*/ 0 h 10354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  <a:gd name="connsiteX0" fmla="*/ 4859 w 10052"/>
              <a:gd name="connsiteY0" fmla="*/ 0 h 10365"/>
              <a:gd name="connsiteX1" fmla="*/ 10052 w 10052"/>
              <a:gd name="connsiteY1" fmla="*/ 16 h 10365"/>
              <a:gd name="connsiteX2" fmla="*/ 10052 w 10052"/>
              <a:gd name="connsiteY2" fmla="*/ 10354 h 10365"/>
              <a:gd name="connsiteX3" fmla="*/ 0 w 10052"/>
              <a:gd name="connsiteY3" fmla="*/ 10365 h 10365"/>
              <a:gd name="connsiteX4" fmla="*/ 4859 w 10052"/>
              <a:gd name="connsiteY4" fmla="*/ 0 h 1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52" h="10365">
                <a:moveTo>
                  <a:pt x="4859" y="0"/>
                </a:moveTo>
                <a:lnTo>
                  <a:pt x="10052" y="16"/>
                </a:lnTo>
                <a:lnTo>
                  <a:pt x="10052" y="10354"/>
                </a:lnTo>
                <a:lnTo>
                  <a:pt x="0" y="10365"/>
                </a:lnTo>
                <a:lnTo>
                  <a:pt x="4859" y="0"/>
                </a:lnTo>
                <a:close/>
              </a:path>
            </a:pathLst>
          </a:custGeom>
          <a:noFill/>
          <a:ln w="3175"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79F06-0257-B1D7-623B-F1AFD6AF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1B0E08EE-492B-47AF-5330-89FB463C0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70" r="29720" b="21521"/>
          <a:stretch>
            <a:fillRect/>
          </a:stretch>
        </p:blipFill>
        <p:spPr>
          <a:xfrm>
            <a:off x="7407015" y="1"/>
            <a:ext cx="4784986" cy="658242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353207C-0F6A-4CFC-37A0-C278EAB52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Бурный рост юридической работы в 2022–2024 годах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44FD2-4AFF-8A09-828F-AFC9638514F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1707C1-1B3F-ADCC-BFF4-5508AC767C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296000"/>
            <a:ext cx="11491772" cy="4715409"/>
          </a:xfrm>
        </p:spPr>
        <p:txBody>
          <a:bodyPr numCol="1"/>
          <a:lstStyle/>
          <a:p>
            <a:pPr marL="363538" indent="-363538">
              <a:spcBef>
                <a:spcPts val="1200"/>
              </a:spcBef>
            </a:pPr>
            <a:r>
              <a:rPr lang="ru-RU" sz="2200" dirty="0"/>
              <a:t>По нашей оценке, 2022–2024 годы стали периодом высокой загрузки </a:t>
            </a:r>
            <a:br>
              <a:rPr lang="en-US" sz="2200" dirty="0"/>
            </a:br>
            <a:r>
              <a:rPr lang="ru-RU" sz="2200" dirty="0"/>
              <a:t>и бурного роста оборотов многих российских команд M&amp;A.</a:t>
            </a:r>
          </a:p>
          <a:p>
            <a:pPr marL="363538" indent="-363538">
              <a:spcBef>
                <a:spcPts val="1200"/>
              </a:spcBef>
            </a:pPr>
            <a:r>
              <a:rPr lang="ru-RU" sz="2200" dirty="0"/>
              <a:t>Выход иностранных собственников и перераспределение активов создали большой объём работы: приобретения бизнеса, прекращение и перестройка СП, изменение структуры владения и отделение компаний от международных групп.</a:t>
            </a:r>
          </a:p>
          <a:p>
            <a:pPr marL="363538" indent="-363538">
              <a:spcBef>
                <a:spcPts val="1200"/>
              </a:spcBef>
            </a:pPr>
            <a:r>
              <a:rPr lang="ru-RU" sz="2200" dirty="0"/>
              <a:t>Сложность юридической работы определялась не только ценой бизнеса. Обороты консультантов могли расти даже при снижении стоимости продаваемых активов.</a:t>
            </a:r>
          </a:p>
          <a:p>
            <a:pPr marL="363538" indent="-363538">
              <a:spcBef>
                <a:spcPts val="1200"/>
              </a:spcBef>
            </a:pPr>
            <a:r>
              <a:rPr lang="ru-RU" sz="2200" dirty="0"/>
              <a:t>Высокая загрузка позволяла расширять команды и повышать вознаграждение юристов, формируя ожидание устойчивого спроса на их услуги.</a:t>
            </a:r>
          </a:p>
          <a:p>
            <a:pPr marL="363538" indent="-363538">
              <a:spcBef>
                <a:spcPts val="1200"/>
              </a:spcBef>
            </a:pPr>
            <a:r>
              <a:rPr lang="ru-RU" sz="2200" dirty="0"/>
              <a:t>Однако значительная часть поручений возникла вследствие разовой трансформации структуры собственности. Такой поток работы нельзя воспроизводить ежегодно.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3313727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1D3A5-4E30-C8AF-D140-888E6CBA9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FB9C910-2B2E-E67A-4DE8-629A0944C8C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24" r="29592" b="21511"/>
          <a:stretch>
            <a:fillRect/>
          </a:stretch>
        </p:blipFill>
        <p:spPr>
          <a:xfrm>
            <a:off x="7402180" y="-1"/>
            <a:ext cx="4789820" cy="658242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83A1A90-7C04-17BC-7938-8FE4F724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Спад в 2025–2026 годах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02A54-D66E-9B3B-CF7C-07E21BBB4B7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0F1A5F-7A82-6AAB-4B80-D1410F9C90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979" y="1296000"/>
            <a:ext cx="11666172" cy="5093914"/>
          </a:xfrm>
        </p:spPr>
        <p:txBody>
          <a:bodyPr/>
          <a:lstStyle/>
          <a:p>
            <a:pPr marL="266700" indent="-266700">
              <a:spcBef>
                <a:spcPts val="1200"/>
              </a:spcBef>
            </a:pPr>
            <a:r>
              <a:rPr lang="ru-RU" sz="2200" dirty="0"/>
              <a:t>По нашей оценке, в 2025 году начался спад юридической работы в M&amp;A, </a:t>
            </a:r>
            <a:br>
              <a:rPr lang="ru-RU" sz="2200" dirty="0"/>
            </a:br>
            <a:r>
              <a:rPr lang="ru-RU" sz="2200" dirty="0"/>
              <a:t>который продолжается в 2026 году. Оценка текущего года относится </a:t>
            </a:r>
            <a:br>
              <a:rPr lang="ru-RU" sz="2200" dirty="0"/>
            </a:br>
            <a:r>
              <a:rPr lang="ru-RU" sz="2200" dirty="0"/>
              <a:t>к наблюдаемой ситуации, а не к ещё не сформированным годовым итогам.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После завершения волны выхода иностранных инвесторов замещающий спрос оказался недостаточным. Новые поручения уже не обеспечивают прежнюю загрузку команд, выросших в 2022–2024 годах.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spc="-70" dirty="0"/>
              <a:t>Спад проявляется не только в количестве сделок: клиенты сокращают внешние бюджеты, </a:t>
            </a:r>
            <a:r>
              <a:rPr lang="ru-RU" sz="2200" dirty="0"/>
              <a:t>а по продолжающимся проектам консультантам достаётся меньший объём работы.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Часть проектов остаётся на предварительной стадии. Перенос закрытия и растянутые переговоры ухудшают предсказуемость поступления гонораров.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Прежняя численность команды становится экономически обременительной. Различия между отдельными фирмами сохраняются, но общая тенденция, </a:t>
            </a:r>
            <a:br>
              <a:rPr lang="ru-RU" sz="2200" dirty="0"/>
            </a:br>
            <a:r>
              <a:rPr lang="ru-RU" sz="2200" spc="-20" dirty="0"/>
              <a:t>которую мы наблюдаем, состоит в снижении загрузки транзакционных практик.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5597348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10CA-5F8B-5D13-C3A0-0426AF83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 14">
            <a:extLst>
              <a:ext uri="{FF2B5EF4-FFF2-40B4-BE49-F238E27FC236}">
                <a16:creationId xmlns:a16="http://schemas.microsoft.com/office/drawing/2014/main" id="{1B15C357-FCC3-64E3-DB2D-BD1D8CE6B72A}"/>
              </a:ext>
            </a:extLst>
          </p:cNvPr>
          <p:cNvSpPr/>
          <p:nvPr/>
        </p:nvSpPr>
        <p:spPr>
          <a:xfrm>
            <a:off x="209459" y="1065027"/>
            <a:ext cx="815367" cy="831850"/>
          </a:xfrm>
          <a:prstGeom prst="parallelogram">
            <a:avLst>
              <a:gd name="adj" fmla="val 41997"/>
            </a:avLst>
          </a:prstGeom>
          <a:solidFill>
            <a:srgbClr val="54596A">
              <a:alpha val="1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609AC945-A84C-6D04-3256-A79671AB7597}"/>
              </a:ext>
            </a:extLst>
          </p:cNvPr>
          <p:cNvSpPr/>
          <p:nvPr/>
        </p:nvSpPr>
        <p:spPr>
          <a:xfrm>
            <a:off x="209458" y="2916346"/>
            <a:ext cx="815367" cy="831850"/>
          </a:xfrm>
          <a:prstGeom prst="parallelogram">
            <a:avLst>
              <a:gd name="adj" fmla="val 41997"/>
            </a:avLst>
          </a:prstGeom>
          <a:solidFill>
            <a:srgbClr val="54596A">
              <a:alpha val="1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261D4CBF-A946-D25D-80AC-E9AB59310A19}"/>
              </a:ext>
            </a:extLst>
          </p:cNvPr>
          <p:cNvSpPr/>
          <p:nvPr/>
        </p:nvSpPr>
        <p:spPr>
          <a:xfrm>
            <a:off x="209457" y="4380768"/>
            <a:ext cx="815367" cy="831850"/>
          </a:xfrm>
          <a:prstGeom prst="parallelogram">
            <a:avLst>
              <a:gd name="adj" fmla="val 41997"/>
            </a:avLst>
          </a:prstGeom>
          <a:solidFill>
            <a:srgbClr val="54596A">
              <a:alpha val="1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F56F8BD5-7051-250C-91EB-C64E1EA7633E}"/>
              </a:ext>
            </a:extLst>
          </p:cNvPr>
          <p:cNvSpPr/>
          <p:nvPr/>
        </p:nvSpPr>
        <p:spPr>
          <a:xfrm>
            <a:off x="5989302" y="1065027"/>
            <a:ext cx="815367" cy="831850"/>
          </a:xfrm>
          <a:prstGeom prst="parallelogram">
            <a:avLst>
              <a:gd name="adj" fmla="val 41997"/>
            </a:avLst>
          </a:prstGeom>
          <a:solidFill>
            <a:srgbClr val="54596A">
              <a:alpha val="1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707AE9B1-9CD5-DC2C-0FC6-92CC77B2120C}"/>
              </a:ext>
            </a:extLst>
          </p:cNvPr>
          <p:cNvSpPr/>
          <p:nvPr/>
        </p:nvSpPr>
        <p:spPr>
          <a:xfrm>
            <a:off x="5989301" y="3223573"/>
            <a:ext cx="815367" cy="831850"/>
          </a:xfrm>
          <a:prstGeom prst="parallelogram">
            <a:avLst>
              <a:gd name="adj" fmla="val 41997"/>
            </a:avLst>
          </a:prstGeom>
          <a:solidFill>
            <a:srgbClr val="54596A">
              <a:alpha val="1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F04369-0897-C1DF-9F43-24C299CB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сжатия рынка внешнего консультирования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4F18-5B8A-DF7E-4313-22EA075DBB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033765-7CF2-F957-6850-CB04A92C45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6452" y="1296000"/>
            <a:ext cx="11545699" cy="5149851"/>
          </a:xfrm>
        </p:spPr>
        <p:txBody>
          <a:bodyPr numCol="2" spcCol="180000"/>
          <a:lstStyle/>
          <a:p>
            <a:pPr marL="444500" indent="-444500">
              <a:spcBef>
                <a:spcPts val="1200"/>
              </a:spcBef>
              <a:buFont typeface="+mj-lt"/>
              <a:buAutoNum type="arabicPeriod"/>
            </a:pPr>
            <a:r>
              <a:rPr lang="ru-RU" sz="2200" dirty="0">
                <a:solidFill>
                  <a:srgbClr val="26292E"/>
                </a:solidFill>
              </a:rPr>
              <a:t>Завершение разовых поручений, связанных с уходом иностранных собственников, сокращает один из основных источников работы последних лет.</a:t>
            </a:r>
          </a:p>
          <a:p>
            <a:pPr marL="444500" indent="-444500">
              <a:spcBef>
                <a:spcPts val="1200"/>
              </a:spcBef>
              <a:buFont typeface="+mj-lt"/>
              <a:buAutoNum type="arabicPeriod"/>
            </a:pPr>
            <a:r>
              <a:rPr lang="ru-RU" sz="2200" dirty="0">
                <a:solidFill>
                  <a:srgbClr val="26292E"/>
                </a:solidFill>
              </a:rPr>
              <a:t>Охлаждение инвестиционной активности и стоимость финансирования ограничивают появление новых проектов.</a:t>
            </a:r>
          </a:p>
          <a:p>
            <a:pPr marL="444500" indent="-444500">
              <a:spcBef>
                <a:spcPts val="1200"/>
              </a:spcBef>
              <a:buFont typeface="+mj-lt"/>
              <a:buAutoNum type="arabicPeriod"/>
            </a:pPr>
            <a:r>
              <a:rPr lang="ru-RU" sz="2200" dirty="0">
                <a:solidFill>
                  <a:srgbClr val="26292E"/>
                </a:solidFill>
              </a:rPr>
              <a:t>Российские покупатели накапливают опыт и выполняют больше юридической работы собственными силами, уменьшая объём внешних поручений.</a:t>
            </a:r>
          </a:p>
          <a:p>
            <a:pPr marL="444500" indent="-444500">
              <a:spcBef>
                <a:spcPts val="1200"/>
              </a:spcBef>
              <a:buFont typeface="+mj-lt"/>
              <a:buAutoNum type="arabicPeriod"/>
            </a:pPr>
            <a:r>
              <a:rPr lang="ru-RU" sz="2200" dirty="0">
                <a:solidFill>
                  <a:srgbClr val="26292E"/>
                </a:solidFill>
              </a:rPr>
              <a:t>Число команд, претендующих на работу, сокращается медленнее доступного объёма поручений. Уменьшение потока сделок и доли работы консультантов усиливает конкуренцию за оставшийся бюджет.</a:t>
            </a:r>
          </a:p>
          <a:p>
            <a:pPr marL="444500" indent="-444500">
              <a:spcBef>
                <a:spcPts val="1200"/>
              </a:spcBef>
              <a:buFont typeface="+mj-lt"/>
              <a:buAutoNum type="arabicPeriod"/>
            </a:pPr>
            <a:r>
              <a:rPr lang="ru-RU" sz="2200" dirty="0">
                <a:solidFill>
                  <a:srgbClr val="26292E"/>
                </a:solidFill>
              </a:rPr>
              <a:t>Даже стабилизация количества сделок не обязательно восстановит доходы юридических фирм. Для возвращения к прежним оборотам потребовались бы также увеличение внешних поручений и прекращение ценового давления.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993618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E2CA3-521C-B53D-1721-67D3EC6EC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D55D4FD-5226-3568-6D3A-443C0CDE74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4" y="1224000"/>
            <a:ext cx="9439276" cy="5137515"/>
          </a:xfrm>
        </p:spPr>
        <p:txBody>
          <a:bodyPr/>
          <a:lstStyle/>
          <a:p>
            <a:pPr marL="361950" indent="-361950">
              <a:spcBef>
                <a:spcPts val="1200"/>
              </a:spcBef>
            </a:pPr>
            <a:r>
              <a:rPr lang="ru-RU" sz="2200" dirty="0"/>
              <a:t>Уход международных брендов не сопровождался пропорциональным исчезновением российских юридических команд: часть практик продолжила работу в форме независимых фирм, сохранив специалистов и профессиональные навыки.</a:t>
            </a:r>
          </a:p>
          <a:p>
            <a:pPr marL="361950" indent="-361950">
              <a:spcBef>
                <a:spcPts val="1200"/>
              </a:spcBef>
            </a:pPr>
            <a:r>
              <a:rPr lang="ru-RU" sz="2200" dirty="0"/>
              <a:t>Первоначально независимые команды получили значительный объём работы по трансформации бизнеса. После окончания периода высокой загрузки сохранённое предложение столкнулось с уменьшившимся спросом.</a:t>
            </a:r>
          </a:p>
          <a:p>
            <a:pPr marL="361950" indent="-361950">
              <a:spcBef>
                <a:spcPts val="1200"/>
              </a:spcBef>
            </a:pPr>
            <a:r>
              <a:rPr lang="ru-RU" sz="2200" dirty="0"/>
              <a:t>Возникло несоответствие между числом доступных юристов и количеством коммерчески привлекательных поручений.</a:t>
            </a:r>
          </a:p>
          <a:p>
            <a:pPr marL="361950" indent="-361950">
              <a:spcBef>
                <a:spcPts val="1200"/>
              </a:spcBef>
            </a:pPr>
            <a:r>
              <a:rPr lang="ru-RU" sz="2200" dirty="0"/>
              <a:t>В нашем прогнозе дальнейшее выделение партнёров и </a:t>
            </a:r>
            <a:br>
              <a:rPr lang="ru-RU" sz="2200" dirty="0"/>
            </a:br>
            <a:r>
              <a:rPr lang="ru-RU" sz="2200" dirty="0"/>
              <a:t>небольших групп из существующих фирм будет усиливать конкуренцию: самостоятельных команд становится больше, </a:t>
            </a:r>
            <a:br>
              <a:rPr lang="ru-RU" sz="2200" dirty="0"/>
            </a:br>
            <a:r>
              <a:rPr lang="ru-RU" sz="2200" dirty="0"/>
              <a:t>хотя совокупный объём работы не увеличивается.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6927641-0434-D691-A613-78D10CDDF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Уход международных фирм и избыток предложения</a:t>
            </a:r>
          </a:p>
        </p:txBody>
      </p:sp>
      <p:pic>
        <p:nvPicPr>
          <p:cNvPr id="5" name="Picture Placeholder 4" descr="Empty office desk">
            <a:extLst>
              <a:ext uri="{FF2B5EF4-FFF2-40B4-BE49-F238E27FC236}">
                <a16:creationId xmlns:a16="http://schemas.microsoft.com/office/drawing/2014/main" id="{5593CDB9-5A94-3F1B-9A09-8D8CDAD4C11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81" r="3328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4098F-8B0A-41CE-EB26-E4BB16BEF16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3428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AC4A8-0EE5-156E-3D62-F948717D2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C23D89-9600-AA14-A474-3125BD4AF4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9" r="29777" b="21534"/>
          <a:stretch>
            <a:fillRect/>
          </a:stretch>
        </p:blipFill>
        <p:spPr>
          <a:xfrm>
            <a:off x="7420241" y="1"/>
            <a:ext cx="4771760" cy="6582426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1C8654-6172-8FE9-AAB3-5029BD8B32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" y="1041401"/>
            <a:ext cx="10810875" cy="5334000"/>
          </a:xfrm>
        </p:spPr>
        <p:txBody>
          <a:bodyPr/>
          <a:lstStyle/>
          <a:p>
            <a:pPr marL="355600" indent="-355600">
              <a:spcBef>
                <a:spcPts val="1200"/>
              </a:spcBef>
            </a:pPr>
            <a:r>
              <a:rPr lang="ru-RU" sz="2200" dirty="0"/>
              <a:t>Консультанту всё чаще поручают отдельную задачу вместо сопровождения сделки целиком. Клиент сохраняет управление проектом и покупает недостающую компетенцию или ресурс на ограниченный период.</a:t>
            </a:r>
          </a:p>
          <a:p>
            <a:pPr marL="355600" indent="-355600">
              <a:spcBef>
                <a:spcPts val="1200"/>
              </a:spcBef>
            </a:pPr>
            <a:r>
              <a:rPr lang="ru-RU" sz="2200" dirty="0"/>
              <a:t>Сохраняется спрос на сложные договоры, нестандартные условия и вопросы, по которым у внутренней команды недостаточно опыта.</a:t>
            </a:r>
          </a:p>
          <a:p>
            <a:pPr marL="355600" indent="-355600">
              <a:spcBef>
                <a:spcPts val="1200"/>
              </a:spcBef>
            </a:pPr>
            <a:r>
              <a:rPr lang="ru-RU" sz="2200" dirty="0"/>
              <a:t>Другой источник поручений — необходимость быстро перерабатывать документы перед переговорами и между переговорными сессиями.</a:t>
            </a:r>
          </a:p>
          <a:p>
            <a:pPr marL="355600" indent="-355600">
              <a:spcBef>
                <a:spcPts val="1200"/>
              </a:spcBef>
            </a:pPr>
            <a:r>
              <a:rPr lang="ru-RU" sz="2200" dirty="0"/>
              <a:t>Например, юридическая служба клиента согласовывает коммерческую позицию и ведёт проект, а внешнему юристу поручает переработку договора купли-продажи и корпоративного договора к переговорам следующего дня.</a:t>
            </a:r>
          </a:p>
          <a:p>
            <a:pPr marL="355600" indent="-355600">
              <a:spcBef>
                <a:spcPts val="1200"/>
              </a:spcBef>
            </a:pPr>
            <a:r>
              <a:rPr lang="ru-RU" sz="2200" dirty="0"/>
              <a:t>Такая работа может быть сложной и интенсивной, но не создаёт длительной загрузки большой команды. Консультант сохраняет профессиональную </a:t>
            </a:r>
            <a:r>
              <a:rPr lang="ru-RU" sz="2200" spc="-10" dirty="0"/>
              <a:t>ценность, одновременно теряя значительную часть оплачиваемого объёма.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6DA4AB-737F-30EA-F88A-133347C3A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Сокращение объёма работы внешнего консультанта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EE611-B70C-46A2-3A90-1529B15562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804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9B529-04A8-2D63-881A-6C2214FD4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2809C-D669-8EC1-6438-6F1D019060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34" r="29093" b="21136"/>
          <a:stretch>
            <a:fillRect/>
          </a:stretch>
        </p:blipFill>
        <p:spPr>
          <a:xfrm>
            <a:off x="7406567" y="0"/>
            <a:ext cx="4785434" cy="658242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EA855D0-DA32-E99D-6AC2-F7C02DF2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Стагнация рынка в 2027–2031 годах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A1535-3B64-D7A2-DCC0-557C68947AB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A49A9B2-BE44-B34C-94BC-4DBB68B6424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7969F7-9616-F5EB-9ACD-7EE36AD556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979" y="1105500"/>
            <a:ext cx="11666172" cy="5093914"/>
          </a:xfrm>
        </p:spPr>
        <p:txBody>
          <a:bodyPr/>
          <a:lstStyle/>
          <a:p>
            <a:pPr marL="266700" indent="-266700">
              <a:spcBef>
                <a:spcPts val="1200"/>
              </a:spcBef>
            </a:pPr>
            <a:r>
              <a:rPr lang="ru-RU" sz="2200" dirty="0"/>
              <a:t>Наш базовый прогноз на 2027–2031 годы — затяжная стагнация российского рынка внешних юридических услуг для бизнеса, наиболее ощутимая в M&amp;A.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Сдерживать восстановление будут ограниченный поток новых сделок, переход работы к клиентам и ценовая конкуренция. Даже оживление сделок может не вернуть прежние бюджеты: внутренние компетенции клиентов сохранятся, а автоматизация уменьшит трудоёмкость части задач.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Обороты отдельных фирм могут номинально расти при снижении реальной выручки, рентабельности и численности команды.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Спрос на редкую экспертизу сохранится на фоне сокращения массовой юридической работы и концентрации сильных специалистов в отдельных командах. Наиболее уязвима модель роста за счёт большого числа оплачиваемых младших часов.</a:t>
            </a:r>
          </a:p>
          <a:p>
            <a:pPr marL="266700" indent="-266700">
              <a:spcBef>
                <a:spcPts val="1200"/>
              </a:spcBef>
            </a:pPr>
            <a:r>
              <a:rPr lang="ru-RU" sz="2200" dirty="0"/>
              <a:t>Мы ожидаем устойчивого изменения модели рынка. Прогноз предполагает отсутствие крупного нового инвестиционного цикла и существенного улучшения доверия к правовой защите. Изменение этих условий способно смягчить стагнацию.</a:t>
            </a:r>
          </a:p>
        </p:txBody>
      </p:sp>
    </p:spTree>
    <p:extLst>
      <p:ext uri="{BB962C8B-B14F-4D97-AF65-F5344CB8AC3E}">
        <p14:creationId xmlns:p14="http://schemas.microsoft.com/office/powerpoint/2010/main" val="16584630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EA18F7ED-B55F-9123-E46C-91FC52B19F22}"/>
              </a:ext>
            </a:extLst>
          </p:cNvPr>
          <p:cNvSpPr txBox="1">
            <a:spLocks/>
          </p:cNvSpPr>
          <p:nvPr/>
        </p:nvSpPr>
        <p:spPr>
          <a:xfrm>
            <a:off x="295980" y="1314450"/>
            <a:ext cx="5800020" cy="3647787"/>
          </a:xfrm>
          <a:prstGeom prst="rect">
            <a:avLst/>
          </a:prstGeom>
        </p:spPr>
        <p:txBody>
          <a:bodyPr/>
          <a:lstStyle>
            <a:lvl1pPr marL="173037" marR="0" indent="-17303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347663" marR="0" indent="-1746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520700" marR="0" indent="-17303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685800" marR="0" indent="-1651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6464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860425" marR="0" indent="-1746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052512" marR="0" indent="-19208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1216660" marR="0" indent="-18161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1390490" marR="0" indent="-19034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1565275" marR="0" indent="-19208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ru-RU" sz="3200" dirty="0">
                <a:solidFill>
                  <a:schemeClr val="tx2"/>
                </a:solidFill>
              </a:rPr>
              <a:t>Спасибо за внимание!</a:t>
            </a:r>
          </a:p>
        </p:txBody>
      </p:sp>
      <p:sp>
        <p:nvSpPr>
          <p:cNvPr id="4" name="Text Placeholder 28">
            <a:extLst>
              <a:ext uri="{FF2B5EF4-FFF2-40B4-BE49-F238E27FC236}">
                <a16:creationId xmlns:a16="http://schemas.microsoft.com/office/drawing/2014/main" id="{1A5BD80D-1C25-4852-4291-D77BEB648C51}"/>
              </a:ext>
            </a:extLst>
          </p:cNvPr>
          <p:cNvSpPr txBox="1">
            <a:spLocks/>
          </p:cNvSpPr>
          <p:nvPr/>
        </p:nvSpPr>
        <p:spPr>
          <a:xfrm>
            <a:off x="1924156" y="3100140"/>
            <a:ext cx="2704994" cy="14642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182563" marR="0" indent="-1825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ru-RU" sz="1400" b="0" i="0" u="none" strike="noStrike" cap="none" spc="0" baseline="0" dirty="0">
                <a:ln>
                  <a:noFill/>
                </a:ln>
                <a:solidFill>
                  <a:srgbClr val="555A6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347663" marR="0" indent="-1746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520700" marR="0" indent="-17303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685800" marR="0" indent="-1651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6464"/>
              </a:buClr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860425" marR="0" indent="-1746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052512" marR="0" indent="-19208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1216660" marR="0" indent="-18161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1390490" marR="0" indent="-19034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1565275" marR="0" indent="-192087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100" b="0" i="0" u="none" strike="noStrike" cap="none" spc="0" baseline="0">
                <a:ln>
                  <a:noFill/>
                </a:ln>
                <a:solidFill>
                  <a:schemeClr val="accent4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54596A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Евгений Глухов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Партнер, Москва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T: +7 495 221 44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74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28272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evgeny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glukhov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28272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@denuo.legal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02E56-ED92-271F-B823-08B9398A7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148" y="3001080"/>
            <a:ext cx="1317640" cy="135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873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3">
  <a:themeElements>
    <a:clrScheme name="Denuo Template">
      <a:dk1>
        <a:srgbClr val="28272D"/>
      </a:dk1>
      <a:lt1>
        <a:srgbClr val="FFFFFF"/>
      </a:lt1>
      <a:dk2>
        <a:srgbClr val="54596A"/>
      </a:dk2>
      <a:lt2>
        <a:srgbClr val="C6D2E8"/>
      </a:lt2>
      <a:accent1>
        <a:srgbClr val="54596A"/>
      </a:accent1>
      <a:accent2>
        <a:srgbClr val="CCFF00"/>
      </a:accent2>
      <a:accent3>
        <a:srgbClr val="F5F0CE"/>
      </a:accent3>
      <a:accent4>
        <a:srgbClr val="28272D"/>
      </a:accent4>
      <a:accent5>
        <a:srgbClr val="8281A7"/>
      </a:accent5>
      <a:accent6>
        <a:srgbClr val="C7CDD2"/>
      </a:accent6>
      <a:hlink>
        <a:srgbClr val="8C6263"/>
      </a:hlink>
      <a:folHlink>
        <a:srgbClr val="CCFF00"/>
      </a:folHlink>
    </a:clrScheme>
    <a:fontScheme name="Custom 2">
      <a:majorFont>
        <a:latin typeface="Arial"/>
        <a:ea typeface="Calibri"/>
        <a:cs typeface="Calibri"/>
      </a:majorFont>
      <a:minorFont>
        <a:latin typeface="Arial"/>
        <a:ea typeface="Helvetica"/>
        <a:cs typeface="Helvetica"/>
      </a:minorFont>
    </a:fontScheme>
    <a:fmtScheme name="1_DLA Piper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0392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4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4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C9561EF6-B0C8-42B9-88A4-BF06179C6B82}" vid="{E4B6FA2B-00D2-425F-918B-AE583FB4D9BD}"/>
    </a:ext>
  </a:extLst>
</a:theme>
</file>

<file path=ppt/theme/theme2.xml><?xml version="1.0" encoding="utf-8"?>
<a:theme xmlns:a="http://schemas.openxmlformats.org/drawingml/2006/main" name="1_DLA Piper Master">
  <a:themeElements>
    <a:clrScheme name="1_DLA Piper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52A4F"/>
      </a:accent1>
      <a:accent2>
        <a:srgbClr val="FBBD04"/>
      </a:accent2>
      <a:accent3>
        <a:srgbClr val="D9DA41"/>
      </a:accent3>
      <a:accent4>
        <a:srgbClr val="182440"/>
      </a:accent4>
      <a:accent5>
        <a:srgbClr val="8F8F8F"/>
      </a:accent5>
      <a:accent6>
        <a:srgbClr val="0073CF"/>
      </a:accent6>
      <a:hlink>
        <a:srgbClr val="0000FF"/>
      </a:hlink>
      <a:folHlink>
        <a:srgbClr val="FF00FF"/>
      </a:folHlink>
    </a:clrScheme>
    <a:fontScheme name="1_DLA Piper Master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1_DLA Piper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03928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4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chemeClr val="accent4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266</TotalTime>
  <Words>794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Тема3</vt:lpstr>
      <vt:lpstr>Российский рынок юридических услуг в сфере M&amp;A  и совместных предприятий</vt:lpstr>
      <vt:lpstr>Бурный рост юридической работы в 2022–2024 годах</vt:lpstr>
      <vt:lpstr>Спад в 2025–2026 годах</vt:lpstr>
      <vt:lpstr>Причины сжатия рынка внешнего консультирования</vt:lpstr>
      <vt:lpstr>Уход международных фирм и избыток предложения</vt:lpstr>
      <vt:lpstr>Сокращение объёма работы внешнего консультанта</vt:lpstr>
      <vt:lpstr>Стагнация рынка в 2027–2031 годах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Denuo</dc:creator>
  <cp:lastModifiedBy>Olga Averina</cp:lastModifiedBy>
  <cp:revision>7</cp:revision>
  <dcterms:created xsi:type="dcterms:W3CDTF">2026-09-14T06:29:16Z</dcterms:created>
  <dcterms:modified xsi:type="dcterms:W3CDTF">2026-09-16T14:56:00Z</dcterms:modified>
</cp:coreProperties>
</file>