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 id="2147483721" r:id="rId2"/>
    <p:sldMasterId id="2147483690" r:id="rId3"/>
    <p:sldMasterId id="2147483703" r:id="rId4"/>
  </p:sldMasterIdLst>
  <p:notesMasterIdLst>
    <p:notesMasterId r:id="rId12"/>
  </p:notesMasterIdLst>
  <p:sldIdLst>
    <p:sldId id="2147376115" r:id="rId5"/>
    <p:sldId id="2147376217" r:id="rId6"/>
    <p:sldId id="2147376227" r:id="rId7"/>
    <p:sldId id="2147376228" r:id="rId8"/>
    <p:sldId id="2147376229" r:id="rId9"/>
    <p:sldId id="2147376230" r:id="rId10"/>
    <p:sldId id="2147376226" r:id="rId11"/>
  </p:sldIdLst>
  <p:sldSz cx="12192000" cy="6858000"/>
  <p:notesSz cx="7010400" cy="9296400"/>
  <p:defaultTex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15:guide id="5" orient="horz" pos="981" userDrawn="1">
          <p15:clr>
            <a:srgbClr val="9FCC3B"/>
          </p15:clr>
        </p15:guide>
        <p15:guide id="10" pos="1141" userDrawn="1">
          <p15:clr>
            <a:srgbClr val="A4A3A4"/>
          </p15:clr>
        </p15:guide>
        <p15:guide id="11" orient="horz" pos="1049" userDrawn="1">
          <p15:clr>
            <a:srgbClr val="A4A3A4"/>
          </p15:clr>
        </p15:guide>
        <p15:guide id="12" orient="horz" pos="1003" userDrawn="1">
          <p15:clr>
            <a:srgbClr val="A4A3A4"/>
          </p15:clr>
        </p15:guide>
        <p15:guide id="13" pos="4135" userDrawn="1">
          <p15:clr>
            <a:srgbClr val="A4A3A4"/>
          </p15:clr>
        </p15:guide>
        <p15:guide id="14" pos="574" userDrawn="1">
          <p15:clr>
            <a:srgbClr val="A4A3A4"/>
          </p15:clr>
        </p15:guide>
        <p15:guide id="15" pos="2819" userDrawn="1">
          <p15:clr>
            <a:srgbClr val="A4A3A4"/>
          </p15:clr>
        </p15:guide>
        <p15:guide id="16" pos="3205" userDrawn="1">
          <p15:clr>
            <a:srgbClr val="A4A3A4"/>
          </p15:clr>
        </p15:guide>
        <p15:guide id="17" orient="horz" pos="1298" userDrawn="1">
          <p15:clr>
            <a:srgbClr val="A4A3A4"/>
          </p15:clr>
        </p15:guide>
        <p15:guide id="18" pos="7242" userDrawn="1">
          <p15:clr>
            <a:srgbClr val="A4A3A4"/>
          </p15:clr>
        </p15:guide>
        <p15:guide id="20" orient="horz" pos="2160" userDrawn="1">
          <p15:clr>
            <a:srgbClr val="A4A3A4"/>
          </p15:clr>
        </p15:guide>
        <p15:guide id="21" orient="horz" pos="390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EB1003-8A07-F42E-CE18-687AD1CC4047}" name="Ольга Велитченко" initials="ОВ" userId="ff703f4028e4785b"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673D"/>
    <a:srgbClr val="DCC099"/>
    <a:srgbClr val="032A3F"/>
    <a:srgbClr val="E9F2FD"/>
    <a:srgbClr val="EEF3F8"/>
    <a:srgbClr val="EDF6FC"/>
    <a:srgbClr val="004060"/>
    <a:srgbClr val="D57D54"/>
    <a:srgbClr val="D07A52"/>
    <a:srgbClr val="E49A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n"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n"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FD0F851-EC5A-4D38-B0AD-8093EC10F338}" styleName="Светлый стиль 1 — акцент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Светлый стиль 1 — акцент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Светлый стиль 1 — акцент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Светлый стиль 1 — акцент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513" autoAdjust="0"/>
    <p:restoredTop sz="97386" autoAdjust="0"/>
  </p:normalViewPr>
  <p:slideViewPr>
    <p:cSldViewPr snapToGrid="0" showGuides="1">
      <p:cViewPr varScale="1">
        <p:scale>
          <a:sx n="127" d="100"/>
          <a:sy n="127" d="100"/>
        </p:scale>
        <p:origin x="252" y="108"/>
      </p:cViewPr>
      <p:guideLst>
        <p:guide orient="horz" pos="981"/>
        <p:guide pos="1141"/>
        <p:guide orient="horz" pos="1049"/>
        <p:guide orient="horz" pos="1003"/>
        <p:guide pos="4135"/>
        <p:guide pos="574"/>
        <p:guide pos="2819"/>
        <p:guide pos="3205"/>
        <p:guide orient="horz" pos="1298"/>
        <p:guide pos="7242"/>
        <p:guide orient="horz" pos="2160"/>
        <p:guide orient="horz" pos="3906"/>
      </p:guideLst>
    </p:cSldViewPr>
  </p:slideViewPr>
  <p:outlineViewPr>
    <p:cViewPr>
      <p:scale>
        <a:sx n="33" d="100"/>
        <a:sy n="33" d="100"/>
      </p:scale>
      <p:origin x="0" y="-117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5" name="Shape 225"/>
          <p:cNvSpPr>
            <a:spLocks noGrp="1" noRot="1" noChangeAspect="1"/>
          </p:cNvSpPr>
          <p:nvPr>
            <p:ph type="sldImg"/>
          </p:nvPr>
        </p:nvSpPr>
        <p:spPr>
          <a:xfrm>
            <a:off x="406400" y="696913"/>
            <a:ext cx="6197600" cy="3486150"/>
          </a:xfrm>
          <a:prstGeom prst="rect">
            <a:avLst/>
          </a:prstGeom>
        </p:spPr>
        <p:txBody>
          <a:bodyPr lIns="93177" tIns="46589" rIns="93177" bIns="46589"/>
          <a:lstStyle/>
          <a:p>
            <a:endParaRPr dirty="0"/>
          </a:p>
        </p:txBody>
      </p:sp>
      <p:sp>
        <p:nvSpPr>
          <p:cNvPr id="226" name="Shape 226"/>
          <p:cNvSpPr>
            <a:spLocks noGrp="1"/>
          </p:cNvSpPr>
          <p:nvPr>
            <p:ph type="body" sz="quarter" idx="1"/>
          </p:nvPr>
        </p:nvSpPr>
        <p:spPr>
          <a:xfrm>
            <a:off x="934720" y="4415790"/>
            <a:ext cx="5140960" cy="4183380"/>
          </a:xfrm>
          <a:prstGeom prst="rect">
            <a:avLst/>
          </a:prstGeom>
        </p:spPr>
        <p:txBody>
          <a:bodyPr lIns="93177" tIns="46589" rIns="93177" bIns="46589"/>
          <a:lstStyle/>
          <a:p>
            <a:endParaRPr dirty="0"/>
          </a:p>
        </p:txBody>
      </p:sp>
    </p:spTree>
  </p:cSld>
  <p:clrMap bg1="lt1" tx1="dk1" bg2="lt2" tx2="dk2" accent1="accent1" accent2="accent2" accent3="accent3" accent4="accent4" accent5="accent5" accent6="accent6" hlink="hlink" folHlink="folHlink"/>
  <p:notesStyle>
    <a:lvl1pPr defTabSz="914109" latinLnBrk="0">
      <a:defRPr sz="1045">
        <a:latin typeface="TT Firs Text Normal" panose="020B0003020000020004" pitchFamily="34" charset="0"/>
        <a:ea typeface="+mj-ea"/>
        <a:cs typeface="+mj-cs"/>
        <a:sym typeface="Calibri"/>
      </a:defRPr>
    </a:lvl1pPr>
    <a:lvl2pPr indent="199040" defTabSz="914109" latinLnBrk="0">
      <a:defRPr sz="1045">
        <a:latin typeface="+mj-lt"/>
        <a:ea typeface="+mj-ea"/>
        <a:cs typeface="+mj-cs"/>
        <a:sym typeface="Calibri"/>
      </a:defRPr>
    </a:lvl2pPr>
    <a:lvl3pPr indent="398081" defTabSz="914109" latinLnBrk="0">
      <a:defRPr sz="1045">
        <a:latin typeface="+mj-lt"/>
        <a:ea typeface="+mj-ea"/>
        <a:cs typeface="+mj-cs"/>
        <a:sym typeface="Calibri"/>
      </a:defRPr>
    </a:lvl3pPr>
    <a:lvl4pPr indent="597120" defTabSz="914109" latinLnBrk="0">
      <a:defRPr sz="1045">
        <a:latin typeface="+mj-lt"/>
        <a:ea typeface="+mj-ea"/>
        <a:cs typeface="+mj-cs"/>
        <a:sym typeface="Calibri"/>
      </a:defRPr>
    </a:lvl4pPr>
    <a:lvl5pPr indent="796161" defTabSz="914109" latinLnBrk="0">
      <a:defRPr sz="1045">
        <a:latin typeface="+mj-lt"/>
        <a:ea typeface="+mj-ea"/>
        <a:cs typeface="+mj-cs"/>
        <a:sym typeface="Calibri"/>
      </a:defRPr>
    </a:lvl5pPr>
    <a:lvl6pPr indent="995201" defTabSz="914109" latinLnBrk="0">
      <a:defRPr sz="1045">
        <a:latin typeface="+mj-lt"/>
        <a:ea typeface="+mj-ea"/>
        <a:cs typeface="+mj-cs"/>
        <a:sym typeface="Calibri"/>
      </a:defRPr>
    </a:lvl6pPr>
    <a:lvl7pPr indent="1194240" defTabSz="914109" latinLnBrk="0">
      <a:defRPr sz="1045">
        <a:latin typeface="+mj-lt"/>
        <a:ea typeface="+mj-ea"/>
        <a:cs typeface="+mj-cs"/>
        <a:sym typeface="Calibri"/>
      </a:defRPr>
    </a:lvl7pPr>
    <a:lvl8pPr indent="1393281" defTabSz="914109" latinLnBrk="0">
      <a:defRPr sz="1045">
        <a:latin typeface="+mj-lt"/>
        <a:ea typeface="+mj-ea"/>
        <a:cs typeface="+mj-cs"/>
        <a:sym typeface="Calibri"/>
      </a:defRPr>
    </a:lvl8pPr>
    <a:lvl9pPr indent="1592320" defTabSz="914109" latinLnBrk="0">
      <a:defRPr sz="1045">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EBBA50FB-2F75-FC4A-F21F-8B82ACC3838A}"/>
            </a:ext>
          </a:extLst>
        </p:cNvPr>
        <p:cNvGrpSpPr/>
        <p:nvPr/>
      </p:nvGrpSpPr>
      <p:grpSpPr>
        <a:xfrm>
          <a:off x="0" y="0"/>
          <a:ext cx="0" cy="0"/>
          <a:chOff x="0" y="0"/>
          <a:chExt cx="0" cy="0"/>
        </a:xfrm>
      </p:grpSpPr>
      <p:sp>
        <p:nvSpPr>
          <p:cNvPr id="207" name="Google Shape;207;p10:notes">
            <a:extLst>
              <a:ext uri="{FF2B5EF4-FFF2-40B4-BE49-F238E27FC236}">
                <a16:creationId xmlns:a16="http://schemas.microsoft.com/office/drawing/2014/main" id="{4415CB78-CB89-8687-A05B-CD6B544FB186}"/>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a:extLst>
              <a:ext uri="{FF2B5EF4-FFF2-40B4-BE49-F238E27FC236}">
                <a16:creationId xmlns:a16="http://schemas.microsoft.com/office/drawing/2014/main" id="{DA2B0B09-7122-148B-C3FF-E779582C805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659983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8AA4F275-2A72-3190-DB4B-BA97BF01C895}"/>
            </a:ext>
          </a:extLst>
        </p:cNvPr>
        <p:cNvGrpSpPr/>
        <p:nvPr/>
      </p:nvGrpSpPr>
      <p:grpSpPr>
        <a:xfrm>
          <a:off x="0" y="0"/>
          <a:ext cx="0" cy="0"/>
          <a:chOff x="0" y="0"/>
          <a:chExt cx="0" cy="0"/>
        </a:xfrm>
      </p:grpSpPr>
      <p:sp>
        <p:nvSpPr>
          <p:cNvPr id="207" name="Google Shape;207;p10:notes">
            <a:extLst>
              <a:ext uri="{FF2B5EF4-FFF2-40B4-BE49-F238E27FC236}">
                <a16:creationId xmlns:a16="http://schemas.microsoft.com/office/drawing/2014/main" id="{FE40FB44-CB64-6DDF-D81A-9C77BAED857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a:extLst>
              <a:ext uri="{FF2B5EF4-FFF2-40B4-BE49-F238E27FC236}">
                <a16:creationId xmlns:a16="http://schemas.microsoft.com/office/drawing/2014/main" id="{A0F1B7B2-C732-94B9-EB5D-8B009202F9E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7024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2926627A-6FA4-D08A-14AE-2B78B16749EE}"/>
            </a:ext>
          </a:extLst>
        </p:cNvPr>
        <p:cNvGrpSpPr/>
        <p:nvPr/>
      </p:nvGrpSpPr>
      <p:grpSpPr>
        <a:xfrm>
          <a:off x="0" y="0"/>
          <a:ext cx="0" cy="0"/>
          <a:chOff x="0" y="0"/>
          <a:chExt cx="0" cy="0"/>
        </a:xfrm>
      </p:grpSpPr>
      <p:sp>
        <p:nvSpPr>
          <p:cNvPr id="207" name="Google Shape;207;p10:notes">
            <a:extLst>
              <a:ext uri="{FF2B5EF4-FFF2-40B4-BE49-F238E27FC236}">
                <a16:creationId xmlns:a16="http://schemas.microsoft.com/office/drawing/2014/main" id="{DB9FC8EB-5CF9-CFF2-1EF7-4B0AAA9BCB35}"/>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a:extLst>
              <a:ext uri="{FF2B5EF4-FFF2-40B4-BE49-F238E27FC236}">
                <a16:creationId xmlns:a16="http://schemas.microsoft.com/office/drawing/2014/main" id="{A29B1384-AF05-0AD1-E3DD-9ED7CEE5046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7162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05CA2528-CFE7-2DA3-EBEE-87043AF50D1F}"/>
            </a:ext>
          </a:extLst>
        </p:cNvPr>
        <p:cNvGrpSpPr/>
        <p:nvPr/>
      </p:nvGrpSpPr>
      <p:grpSpPr>
        <a:xfrm>
          <a:off x="0" y="0"/>
          <a:ext cx="0" cy="0"/>
          <a:chOff x="0" y="0"/>
          <a:chExt cx="0" cy="0"/>
        </a:xfrm>
      </p:grpSpPr>
      <p:sp>
        <p:nvSpPr>
          <p:cNvPr id="207" name="Google Shape;207;p10:notes">
            <a:extLst>
              <a:ext uri="{FF2B5EF4-FFF2-40B4-BE49-F238E27FC236}">
                <a16:creationId xmlns:a16="http://schemas.microsoft.com/office/drawing/2014/main" id="{6F8B514A-D6A9-9097-86C1-3F5727E6B54E}"/>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a:extLst>
              <a:ext uri="{FF2B5EF4-FFF2-40B4-BE49-F238E27FC236}">
                <a16:creationId xmlns:a16="http://schemas.microsoft.com/office/drawing/2014/main" id="{2335AA39-5163-FDDE-BE0B-0BA7AA10F23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0573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a:extLst>
            <a:ext uri="{FF2B5EF4-FFF2-40B4-BE49-F238E27FC236}">
              <a16:creationId xmlns:a16="http://schemas.microsoft.com/office/drawing/2014/main" id="{1058BC38-7C6F-338E-925E-750B0825C0D7}"/>
            </a:ext>
          </a:extLst>
        </p:cNvPr>
        <p:cNvGrpSpPr/>
        <p:nvPr/>
      </p:nvGrpSpPr>
      <p:grpSpPr>
        <a:xfrm>
          <a:off x="0" y="0"/>
          <a:ext cx="0" cy="0"/>
          <a:chOff x="0" y="0"/>
          <a:chExt cx="0" cy="0"/>
        </a:xfrm>
      </p:grpSpPr>
      <p:sp>
        <p:nvSpPr>
          <p:cNvPr id="207" name="Google Shape;207;p10:notes">
            <a:extLst>
              <a:ext uri="{FF2B5EF4-FFF2-40B4-BE49-F238E27FC236}">
                <a16:creationId xmlns:a16="http://schemas.microsoft.com/office/drawing/2014/main" id="{965FBABD-5CDC-A752-1519-EC7FE0999B5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0:notes">
            <a:extLst>
              <a:ext uri="{FF2B5EF4-FFF2-40B4-BE49-F238E27FC236}">
                <a16:creationId xmlns:a16="http://schemas.microsoft.com/office/drawing/2014/main" id="{F0D9F70A-B29B-C4F9-0245-163F63239FB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26803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AB967-023B-AFEE-6FE8-EF45EF7E1EBA}"/>
            </a:ext>
          </a:extLst>
        </p:cNvPr>
        <p:cNvGrpSpPr/>
        <p:nvPr/>
      </p:nvGrpSpPr>
      <p:grpSpPr>
        <a:xfrm>
          <a:off x="0" y="0"/>
          <a:ext cx="0" cy="0"/>
          <a:chOff x="0" y="0"/>
          <a:chExt cx="0" cy="0"/>
        </a:xfrm>
      </p:grpSpPr>
      <p:sp>
        <p:nvSpPr>
          <p:cNvPr id="6146" name="Rectangle 7">
            <a:extLst>
              <a:ext uri="{FF2B5EF4-FFF2-40B4-BE49-F238E27FC236}">
                <a16:creationId xmlns:a16="http://schemas.microsoft.com/office/drawing/2014/main" id="{884A0B26-9483-F1F2-BF01-22EAFF899F6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600" b="1">
                <a:solidFill>
                  <a:schemeClr val="tx1"/>
                </a:solidFill>
                <a:latin typeface="Times New Roman" panose="02020603050405020304" pitchFamily="18" charset="0"/>
              </a:defRPr>
            </a:lvl1pPr>
            <a:lvl2pPr marL="742950" indent="-285750">
              <a:defRPr sz="1600" b="1">
                <a:solidFill>
                  <a:schemeClr val="tx1"/>
                </a:solidFill>
                <a:latin typeface="Times New Roman" panose="02020603050405020304" pitchFamily="18" charset="0"/>
              </a:defRPr>
            </a:lvl2pPr>
            <a:lvl3pPr marL="1143000" indent="-228600">
              <a:defRPr sz="1600" b="1">
                <a:solidFill>
                  <a:schemeClr val="tx1"/>
                </a:solidFill>
                <a:latin typeface="Times New Roman" panose="02020603050405020304" pitchFamily="18" charset="0"/>
              </a:defRPr>
            </a:lvl3pPr>
            <a:lvl4pPr marL="1600200" indent="-228600">
              <a:defRPr sz="1600" b="1">
                <a:solidFill>
                  <a:schemeClr val="tx1"/>
                </a:solidFill>
                <a:latin typeface="Times New Roman" panose="02020603050405020304" pitchFamily="18" charset="0"/>
              </a:defRPr>
            </a:lvl4pPr>
            <a:lvl5pPr marL="2057400" indent="-228600">
              <a:defRPr sz="16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b="1">
                <a:solidFill>
                  <a:schemeClr val="tx1"/>
                </a:solidFill>
                <a:latin typeface="Times New Roman" panose="02020603050405020304" pitchFamily="18" charset="0"/>
              </a:defRPr>
            </a:lvl9pPr>
          </a:lstStyle>
          <a:p>
            <a:fld id="{61C43836-F36E-41AF-A2E6-EA77F47ADB70}" type="slidenum">
              <a:rPr lang="ru-RU" altLang="ru-RU" sz="1200" b="0" smtClean="0">
                <a:latin typeface="Arial" panose="020B0604020202020204" pitchFamily="34" charset="0"/>
              </a:rPr>
              <a:pPr/>
              <a:t>7</a:t>
            </a:fld>
            <a:endParaRPr lang="ru-RU" altLang="ru-RU" sz="1200" b="0" dirty="0">
              <a:latin typeface="Arial" panose="020B0604020202020204" pitchFamily="34" charset="0"/>
            </a:endParaRPr>
          </a:p>
        </p:txBody>
      </p:sp>
      <p:sp>
        <p:nvSpPr>
          <p:cNvPr id="6147" name="Rectangle 2">
            <a:extLst>
              <a:ext uri="{FF2B5EF4-FFF2-40B4-BE49-F238E27FC236}">
                <a16:creationId xmlns:a16="http://schemas.microsoft.com/office/drawing/2014/main" id="{F4A13664-F16C-63F5-CB16-B9EA1A81B33F}"/>
              </a:ext>
            </a:extLst>
          </p:cNvPr>
          <p:cNvSpPr>
            <a:spLocks noGrp="1" noRot="1" noChangeAspect="1" noChangeArrowheads="1" noTextEdit="1"/>
          </p:cNvSpPr>
          <p:nvPr>
            <p:ph type="sldImg"/>
          </p:nvPr>
        </p:nvSpPr>
        <p:spPr>
          <a:ln/>
        </p:spPr>
      </p:sp>
      <p:sp>
        <p:nvSpPr>
          <p:cNvPr id="6148" name="Rectangle 3">
            <a:extLst>
              <a:ext uri="{FF2B5EF4-FFF2-40B4-BE49-F238E27FC236}">
                <a16:creationId xmlns:a16="http://schemas.microsoft.com/office/drawing/2014/main" id="{F9C282F6-E935-38B0-A3A4-0718B3D0553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ru-RU" dirty="0">
              <a:latin typeface="Arial" panose="020B0604020202020204" pitchFamily="34" charset="0"/>
            </a:endParaRPr>
          </a:p>
        </p:txBody>
      </p:sp>
    </p:spTree>
    <p:extLst>
      <p:ext uri="{BB962C8B-B14F-4D97-AF65-F5344CB8AC3E}">
        <p14:creationId xmlns:p14="http://schemas.microsoft.com/office/powerpoint/2010/main" val="1599687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3.xml"/><Relationship Id="rId4" Type="http://schemas.openxmlformats.org/officeDocument/2006/relationships/image" Target="../media/image10.sv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v1)">
    <p:spTree>
      <p:nvGrpSpPr>
        <p:cNvPr id="1" name=""/>
        <p:cNvGrpSpPr/>
        <p:nvPr/>
      </p:nvGrpSpPr>
      <p:grpSpPr>
        <a:xfrm>
          <a:off x="0" y="0"/>
          <a:ext cx="0" cy="0"/>
          <a:chOff x="0" y="0"/>
          <a:chExt cx="0" cy="0"/>
        </a:xfrm>
      </p:grpSpPr>
      <p:pic>
        <p:nvPicPr>
          <p:cNvPr id="4" name="Рисунок 3">
            <a:extLst>
              <a:ext uri="{FF2B5EF4-FFF2-40B4-BE49-F238E27FC236}">
                <a16:creationId xmlns:a16="http://schemas.microsoft.com/office/drawing/2014/main" id="{4E0E7303-F726-3AB4-3689-8EABADCF0CA8}"/>
              </a:ext>
            </a:extLst>
          </p:cNvPr>
          <p:cNvPicPr>
            <a:picLocks noChangeAspect="1"/>
          </p:cNvPicPr>
          <p:nvPr userDrawn="1"/>
        </p:nvPicPr>
        <p:blipFill>
          <a:blip r:embed="rId2">
            <a:alphaModFix/>
          </a:blip>
          <a:srcRect l="1322" t="24968" r="4671" b="31098"/>
          <a:stretch>
            <a:fillRect/>
          </a:stretch>
        </p:blipFill>
        <p:spPr>
          <a:xfrm>
            <a:off x="0" y="0"/>
            <a:ext cx="12192000" cy="6892603"/>
          </a:xfrm>
          <a:prstGeom prst="rect">
            <a:avLst/>
          </a:prstGeom>
        </p:spPr>
      </p:pic>
      <p:pic>
        <p:nvPicPr>
          <p:cNvPr id="5" name="Рисунок 4" hidden="1">
            <a:extLst>
              <a:ext uri="{FF2B5EF4-FFF2-40B4-BE49-F238E27FC236}">
                <a16:creationId xmlns:a16="http://schemas.microsoft.com/office/drawing/2014/main" id="{EA973B88-C352-B027-BC1D-D217114B44C4}"/>
              </a:ext>
            </a:extLst>
          </p:cNvPr>
          <p:cNvPicPr>
            <a:picLocks noChangeAspect="1"/>
          </p:cNvPicPr>
          <p:nvPr userDrawn="1"/>
        </p:nvPicPr>
        <p:blipFill>
          <a:blip>
            <a:extLst>
              <a:ext uri="{96DAC541-7B7A-43D3-8B79-37D633B846F1}">
                <asvg:svgBlip xmlns:asvg="http://schemas.microsoft.com/office/drawing/2016/SVG/main" r:embed="rId3"/>
              </a:ext>
            </a:extLst>
          </a:blip>
          <a:srcRect l="17878" t="21673" r="17878" b="21673"/>
          <a:stretch/>
        </p:blipFill>
        <p:spPr>
          <a:xfrm>
            <a:off x="10980000" y="432000"/>
            <a:ext cx="541336" cy="268521"/>
          </a:xfrm>
          <a:prstGeom prst="rect">
            <a:avLst/>
          </a:prstGeom>
        </p:spPr>
      </p:pic>
      <p:sp>
        <p:nvSpPr>
          <p:cNvPr id="35" name="Текст 34">
            <a:extLst>
              <a:ext uri="{FF2B5EF4-FFF2-40B4-BE49-F238E27FC236}">
                <a16:creationId xmlns:a16="http://schemas.microsoft.com/office/drawing/2014/main" id="{1FB8F08B-B304-4DFE-448E-12722ABE75E4}"/>
              </a:ext>
            </a:extLst>
          </p:cNvPr>
          <p:cNvSpPr>
            <a:spLocks noGrp="1"/>
          </p:cNvSpPr>
          <p:nvPr>
            <p:ph type="body" sz="quarter" idx="11" hasCustomPrompt="1"/>
          </p:nvPr>
        </p:nvSpPr>
        <p:spPr>
          <a:xfrm>
            <a:off x="850900" y="4177680"/>
            <a:ext cx="2489200" cy="339287"/>
          </a:xfrm>
          <a:prstGeom prst="rect">
            <a:avLst/>
          </a:prstGeom>
        </p:spPr>
        <p:txBody>
          <a:bodyPr/>
          <a:lstStyle>
            <a:lvl1pPr>
              <a:defRPr kumimoji="0" lang="ru-RU" sz="1200" b="0" i="0" u="none" strike="noStrike" cap="none" spc="0" normalizeH="0" baseline="0" dirty="0">
                <a:ln>
                  <a:noFill/>
                </a:ln>
                <a:solidFill>
                  <a:schemeClr val="accent1"/>
                </a:solidFill>
                <a:effectLst/>
                <a:uFillTx/>
                <a:latin typeface="+mn-lt"/>
                <a:ea typeface="Verdana"/>
                <a:cs typeface="TT Firs Text Normal" panose="020B0003020000020004" pitchFamily="34" charset="0"/>
                <a:sym typeface="Verdana"/>
              </a:defRPr>
            </a:lvl1pPr>
            <a:lvl2pPr>
              <a:defRPr sz="1200"/>
            </a:lvl2pPr>
            <a:lvl3pPr>
              <a:defRPr sz="1200"/>
            </a:lvl3pPr>
            <a:lvl4pPr>
              <a:defRPr sz="1200"/>
            </a:lvl4pPr>
            <a:lvl5pPr>
              <a:defRPr sz="1200"/>
            </a:lvl5pPr>
          </a:lstStyle>
          <a:p>
            <a:pPr hangingPunct="1"/>
            <a:r>
              <a:rPr lang="ru-RU" sz="1200" dirty="0">
                <a:solidFill>
                  <a:schemeClr val="accent1"/>
                </a:solidFill>
                <a:latin typeface="+mn-lt"/>
              </a:rPr>
              <a:t>Апрель 2025 </a:t>
            </a:r>
          </a:p>
        </p:txBody>
      </p:sp>
      <p:pic>
        <p:nvPicPr>
          <p:cNvPr id="36" name="Рисунок 35">
            <a:extLst>
              <a:ext uri="{FF2B5EF4-FFF2-40B4-BE49-F238E27FC236}">
                <a16:creationId xmlns:a16="http://schemas.microsoft.com/office/drawing/2014/main" id="{392425F5-F8C2-7C1D-9819-086F6CE48ECA}"/>
              </a:ext>
            </a:extLst>
          </p:cNvPr>
          <p:cNvPicPr>
            <a:picLocks noChangeAspect="1"/>
          </p:cNvPicPr>
          <p:nvPr userDrawn="1"/>
        </p:nvPicPr>
        <p:blipFill>
          <a:blip>
            <a:extLst>
              <a:ext uri="{96DAC541-7B7A-43D3-8B79-37D633B846F1}">
                <asvg:svgBlip xmlns:asvg="http://schemas.microsoft.com/office/drawing/2016/SVG/main" r:embed="rId3"/>
              </a:ext>
            </a:extLst>
          </a:blip>
          <a:srcRect l="17878" t="21673" r="17878" b="21673"/>
          <a:stretch/>
        </p:blipFill>
        <p:spPr>
          <a:xfrm>
            <a:off x="947738" y="441325"/>
            <a:ext cx="776700" cy="385269"/>
          </a:xfrm>
          <a:prstGeom prst="rect">
            <a:avLst/>
          </a:prstGeom>
        </p:spPr>
      </p:pic>
      <p:sp>
        <p:nvSpPr>
          <p:cNvPr id="38" name="Текст 37">
            <a:extLst>
              <a:ext uri="{FF2B5EF4-FFF2-40B4-BE49-F238E27FC236}">
                <a16:creationId xmlns:a16="http://schemas.microsoft.com/office/drawing/2014/main" id="{00F7AD03-BF4C-FA97-8736-1ECA3C72E48F}"/>
              </a:ext>
            </a:extLst>
          </p:cNvPr>
          <p:cNvSpPr>
            <a:spLocks noGrp="1"/>
          </p:cNvSpPr>
          <p:nvPr>
            <p:ph type="body" sz="quarter" idx="12" hasCustomPrompt="1"/>
          </p:nvPr>
        </p:nvSpPr>
        <p:spPr>
          <a:xfrm>
            <a:off x="863600" y="1550495"/>
            <a:ext cx="10477500" cy="2475406"/>
          </a:xfrm>
          <a:prstGeom prst="rect">
            <a:avLst/>
          </a:prstGeom>
        </p:spPr>
        <p:txBody>
          <a:bodyPr/>
          <a:lstStyle>
            <a:lvl1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1pPr>
            <a:lvl2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2pPr>
            <a:lvl3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3pPr>
            <a:lvl4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4pPr>
            <a:lvl5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5pPr>
          </a:lstStyle>
          <a:p>
            <a:pPr hangingPunct="1"/>
            <a:r>
              <a:rPr lang="ru-RU" sz="5400" dirty="0">
                <a:solidFill>
                  <a:srgbClr val="001D2A"/>
                </a:solidFill>
              </a:rPr>
              <a:t>Заголовок </a:t>
            </a:r>
            <a:br>
              <a:rPr lang="ru-RU" sz="5400" dirty="0">
                <a:solidFill>
                  <a:srgbClr val="001D2A"/>
                </a:solidFill>
              </a:rPr>
            </a:br>
            <a:r>
              <a:rPr lang="ru-RU" sz="5400" dirty="0">
                <a:solidFill>
                  <a:srgbClr val="001D2A"/>
                </a:solidFill>
              </a:rPr>
              <a:t>презентации</a:t>
            </a:r>
            <a:br>
              <a:rPr lang="ru-RU" sz="5400" dirty="0">
                <a:solidFill>
                  <a:srgbClr val="001D2A"/>
                </a:solidFill>
              </a:rPr>
            </a:br>
            <a:r>
              <a:rPr lang="ru-RU" sz="5400" dirty="0">
                <a:solidFill>
                  <a:srgbClr val="001D2A"/>
                </a:solidFill>
              </a:rPr>
              <a:t>в три строки</a:t>
            </a:r>
          </a:p>
        </p:txBody>
      </p:sp>
    </p:spTree>
    <p:extLst>
      <p:ext uri="{BB962C8B-B14F-4D97-AF65-F5344CB8AC3E}">
        <p14:creationId xmlns:p14="http://schemas.microsoft.com/office/powerpoint/2010/main" val="4278635896"/>
      </p:ext>
    </p:extLst>
  </p:cSld>
  <p:clrMapOvr>
    <a:masterClrMapping/>
  </p:clrMapOvr>
  <p:transition spd="med"/>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Титульный слайд (v2)">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D2C2B2E9-10FF-35F4-F24F-8F69DFC0CBD7}"/>
              </a:ext>
            </a:extLst>
          </p:cNvPr>
          <p:cNvPicPr>
            <a:picLocks noChangeAspect="1"/>
          </p:cNvPicPr>
          <p:nvPr userDrawn="1"/>
        </p:nvPicPr>
        <p:blipFill>
          <a:blip r:embed="rId2">
            <a:alphaModFix/>
          </a:blip>
          <a:srcRect l="8" t="22730" r="1687" b="23655"/>
          <a:stretch>
            <a:fillRect/>
          </a:stretch>
        </p:blipFill>
        <p:spPr>
          <a:xfrm flipH="1" flipV="1">
            <a:off x="-2" y="-1"/>
            <a:ext cx="12192002" cy="6858001"/>
          </a:xfrm>
          <a:prstGeom prst="rect">
            <a:avLst/>
          </a:prstGeom>
        </p:spPr>
      </p:pic>
      <p:pic>
        <p:nvPicPr>
          <p:cNvPr id="5" name="Рисунок 4" hidden="1">
            <a:extLst>
              <a:ext uri="{FF2B5EF4-FFF2-40B4-BE49-F238E27FC236}">
                <a16:creationId xmlns:a16="http://schemas.microsoft.com/office/drawing/2014/main" id="{EA973B88-C352-B027-BC1D-D217114B44C4}"/>
              </a:ext>
            </a:extLst>
          </p:cNvPr>
          <p:cNvPicPr>
            <a:picLocks noChangeAspect="1"/>
          </p:cNvPicPr>
          <p:nvPr userDrawn="1"/>
        </p:nvPicPr>
        <p:blipFill>
          <a:blip>
            <a:extLst>
              <a:ext uri="{96DAC541-7B7A-43D3-8B79-37D633B846F1}">
                <asvg:svgBlip xmlns:asvg="http://schemas.microsoft.com/office/drawing/2016/SVG/main" r:embed="rId3"/>
              </a:ext>
            </a:extLst>
          </a:blip>
          <a:srcRect l="17878" t="21673" r="17878" b="21673"/>
          <a:stretch/>
        </p:blipFill>
        <p:spPr>
          <a:xfrm>
            <a:off x="10980000" y="432000"/>
            <a:ext cx="541336" cy="268521"/>
          </a:xfrm>
          <a:prstGeom prst="rect">
            <a:avLst/>
          </a:prstGeom>
        </p:spPr>
      </p:pic>
      <p:sp>
        <p:nvSpPr>
          <p:cNvPr id="35" name="Текст 34">
            <a:extLst>
              <a:ext uri="{FF2B5EF4-FFF2-40B4-BE49-F238E27FC236}">
                <a16:creationId xmlns:a16="http://schemas.microsoft.com/office/drawing/2014/main" id="{1FB8F08B-B304-4DFE-448E-12722ABE75E4}"/>
              </a:ext>
            </a:extLst>
          </p:cNvPr>
          <p:cNvSpPr>
            <a:spLocks noGrp="1"/>
          </p:cNvSpPr>
          <p:nvPr>
            <p:ph type="body" sz="quarter" idx="11" hasCustomPrompt="1"/>
          </p:nvPr>
        </p:nvSpPr>
        <p:spPr>
          <a:xfrm>
            <a:off x="9258300" y="5938506"/>
            <a:ext cx="2362198" cy="339287"/>
          </a:xfrm>
          <a:prstGeom prst="rect">
            <a:avLst/>
          </a:prstGeom>
        </p:spPr>
        <p:txBody>
          <a:bodyPr/>
          <a:lstStyle>
            <a:lvl1pPr algn="r">
              <a:defRPr kumimoji="0" lang="ru-RU" sz="1200" b="0" i="0" u="none" strike="noStrike" cap="none" spc="0" normalizeH="0" baseline="0" dirty="0">
                <a:ln>
                  <a:noFill/>
                </a:ln>
                <a:solidFill>
                  <a:schemeClr val="accent1"/>
                </a:solidFill>
                <a:effectLst/>
                <a:uFillTx/>
                <a:latin typeface="+mn-lt"/>
                <a:ea typeface="Verdana"/>
                <a:cs typeface="TT Firs Text Normal" panose="020B0003020000020004" pitchFamily="34" charset="0"/>
                <a:sym typeface="Verdana"/>
              </a:defRPr>
            </a:lvl1pPr>
            <a:lvl2pPr>
              <a:defRPr sz="1200"/>
            </a:lvl2pPr>
            <a:lvl3pPr>
              <a:defRPr sz="1200"/>
            </a:lvl3pPr>
            <a:lvl4pPr>
              <a:defRPr sz="1200"/>
            </a:lvl4pPr>
            <a:lvl5pPr>
              <a:defRPr sz="1200"/>
            </a:lvl5pPr>
          </a:lstStyle>
          <a:p>
            <a:pPr hangingPunct="1"/>
            <a:r>
              <a:rPr lang="ru-RU" sz="1200" dirty="0">
                <a:solidFill>
                  <a:schemeClr val="accent1"/>
                </a:solidFill>
                <a:latin typeface="+mn-lt"/>
              </a:rPr>
              <a:t>Апрель 2025 </a:t>
            </a:r>
          </a:p>
        </p:txBody>
      </p:sp>
      <p:pic>
        <p:nvPicPr>
          <p:cNvPr id="36" name="Рисунок 35">
            <a:extLst>
              <a:ext uri="{FF2B5EF4-FFF2-40B4-BE49-F238E27FC236}">
                <a16:creationId xmlns:a16="http://schemas.microsoft.com/office/drawing/2014/main" id="{392425F5-F8C2-7C1D-9819-086F6CE48ECA}"/>
              </a:ext>
            </a:extLst>
          </p:cNvPr>
          <p:cNvPicPr>
            <a:picLocks noChangeAspect="1"/>
          </p:cNvPicPr>
          <p:nvPr userDrawn="1"/>
        </p:nvPicPr>
        <p:blipFill>
          <a:blip>
            <a:extLst>
              <a:ext uri="{96DAC541-7B7A-43D3-8B79-37D633B846F1}">
                <asvg:svgBlip xmlns:asvg="http://schemas.microsoft.com/office/drawing/2016/SVG/main" r:embed="rId3"/>
              </a:ext>
            </a:extLst>
          </a:blip>
          <a:srcRect l="17878" t="21673" r="17878" b="21673"/>
          <a:stretch/>
        </p:blipFill>
        <p:spPr>
          <a:xfrm>
            <a:off x="947738" y="441325"/>
            <a:ext cx="776700" cy="385269"/>
          </a:xfrm>
          <a:prstGeom prst="rect">
            <a:avLst/>
          </a:prstGeom>
        </p:spPr>
      </p:pic>
      <p:sp>
        <p:nvSpPr>
          <p:cNvPr id="38" name="Текст 37">
            <a:extLst>
              <a:ext uri="{FF2B5EF4-FFF2-40B4-BE49-F238E27FC236}">
                <a16:creationId xmlns:a16="http://schemas.microsoft.com/office/drawing/2014/main" id="{00F7AD03-BF4C-FA97-8736-1ECA3C72E48F}"/>
              </a:ext>
            </a:extLst>
          </p:cNvPr>
          <p:cNvSpPr>
            <a:spLocks noGrp="1"/>
          </p:cNvSpPr>
          <p:nvPr>
            <p:ph type="body" sz="quarter" idx="12" hasCustomPrompt="1"/>
          </p:nvPr>
        </p:nvSpPr>
        <p:spPr>
          <a:xfrm>
            <a:off x="5657849" y="3458051"/>
            <a:ext cx="5962649" cy="1494949"/>
          </a:xfrm>
          <a:prstGeom prst="rect">
            <a:avLst/>
          </a:prstGeom>
        </p:spPr>
        <p:txBody>
          <a:bodyPr/>
          <a:lstStyle>
            <a:lvl1pPr marL="0" marR="0" indent="0" algn="r"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1pPr>
            <a:lvl2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2pPr>
            <a:lvl3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3pPr>
            <a:lvl4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4pPr>
            <a:lvl5pPr marL="0" marR="0" indent="0" algn="l" defTabSz="1049796" rtl="0" fontAlgn="auto" latinLnBrk="0" hangingPunct="1">
              <a:lnSpc>
                <a:spcPct val="90000"/>
              </a:lnSpc>
              <a:spcBef>
                <a:spcPts val="0"/>
              </a:spcBef>
              <a:spcAft>
                <a:spcPts val="0"/>
              </a:spcAft>
              <a:buClrTx/>
              <a:buSzTx/>
              <a:buFontTx/>
              <a:buNone/>
              <a:tabLst/>
              <a:defRPr kumimoji="0" lang="ru-RU" sz="5400" b="0" i="0" u="none" strike="noStrike" cap="none" spc="0" normalizeH="0" baseline="0" dirty="0" smtClean="0">
                <a:ln>
                  <a:noFill/>
                </a:ln>
                <a:solidFill>
                  <a:srgbClr val="001D2A"/>
                </a:solidFill>
                <a:effectLst/>
                <a:uFillTx/>
                <a:latin typeface="+mj-lt"/>
                <a:ea typeface="Verdana"/>
                <a:cs typeface="TT Firs Text Normal" panose="020B0003020000020004" pitchFamily="34" charset="0"/>
                <a:sym typeface="Verdana"/>
              </a:defRPr>
            </a:lvl5pPr>
          </a:lstStyle>
          <a:p>
            <a:pPr hangingPunct="1"/>
            <a:r>
              <a:rPr lang="ru-RU" sz="5400" dirty="0">
                <a:solidFill>
                  <a:srgbClr val="001D2A"/>
                </a:solidFill>
              </a:rPr>
              <a:t>Заголовок </a:t>
            </a:r>
            <a:br>
              <a:rPr lang="ru-RU" sz="5400" dirty="0">
                <a:solidFill>
                  <a:srgbClr val="001D2A"/>
                </a:solidFill>
              </a:rPr>
            </a:br>
            <a:r>
              <a:rPr lang="ru-RU" sz="5400" dirty="0">
                <a:solidFill>
                  <a:srgbClr val="001D2A"/>
                </a:solidFill>
              </a:rPr>
              <a:t>презентации</a:t>
            </a:r>
          </a:p>
        </p:txBody>
      </p:sp>
      <p:sp>
        <p:nvSpPr>
          <p:cNvPr id="10" name="Текст 9">
            <a:extLst>
              <a:ext uri="{FF2B5EF4-FFF2-40B4-BE49-F238E27FC236}">
                <a16:creationId xmlns:a16="http://schemas.microsoft.com/office/drawing/2014/main" id="{DFDC2351-62BE-6937-D854-A27266926EA4}"/>
              </a:ext>
            </a:extLst>
          </p:cNvPr>
          <p:cNvSpPr>
            <a:spLocks noGrp="1"/>
          </p:cNvSpPr>
          <p:nvPr>
            <p:ph type="body" sz="quarter" idx="13" hasCustomPrompt="1"/>
          </p:nvPr>
        </p:nvSpPr>
        <p:spPr>
          <a:xfrm>
            <a:off x="5657848" y="5076982"/>
            <a:ext cx="5962650" cy="521561"/>
          </a:xfrm>
          <a:prstGeom prst="rect">
            <a:avLst/>
          </a:prstGeom>
        </p:spPr>
        <p:txBody>
          <a:bodyPr/>
          <a:lstStyle>
            <a:lvl1pPr marL="0" marR="0" indent="0" algn="r" defTabSz="1049796" rtl="0" fontAlgn="auto" latinLnBrk="0" hangingPunct="1">
              <a:lnSpc>
                <a:spcPct val="90000"/>
              </a:lnSpc>
              <a:spcBef>
                <a:spcPts val="0"/>
              </a:spcBef>
              <a:spcAft>
                <a:spcPts val="0"/>
              </a:spcAft>
              <a:buClrTx/>
              <a:buSzTx/>
              <a:buFontTx/>
              <a:buNone/>
              <a:tabLst/>
              <a:defRPr kumimoji="0" lang="ru-RU" sz="2800" b="0" i="0" u="none" strike="noStrike" cap="none" spc="0" normalizeH="0" baseline="0" dirty="0">
                <a:ln>
                  <a:noFill/>
                </a:ln>
                <a:solidFill>
                  <a:srgbClr val="001D2A"/>
                </a:solidFill>
                <a:effectLst/>
                <a:uFillTx/>
                <a:latin typeface="+mn-lt"/>
                <a:ea typeface="Verdana"/>
                <a:cs typeface="TT Firs Text Normal" panose="020B0003020000020004" pitchFamily="34" charset="0"/>
                <a:sym typeface="Verdana"/>
              </a:defRPr>
            </a:lvl1pPr>
          </a:lstStyle>
          <a:p>
            <a:pPr algn="r" hangingPunct="1"/>
            <a:r>
              <a:rPr lang="ru-RU" sz="2800" dirty="0">
                <a:solidFill>
                  <a:srgbClr val="001D2A"/>
                </a:solidFill>
                <a:latin typeface="+mn-lt"/>
              </a:rPr>
              <a:t>Подзаголовок </a:t>
            </a:r>
          </a:p>
        </p:txBody>
      </p:sp>
    </p:spTree>
    <p:extLst>
      <p:ext uri="{BB962C8B-B14F-4D97-AF65-F5344CB8AC3E}">
        <p14:creationId xmlns:p14="http://schemas.microsoft.com/office/powerpoint/2010/main" val="404982241"/>
      </p:ext>
    </p:extLst>
  </p:cSld>
  <p:clrMapOvr>
    <a:masterClrMapping/>
  </p:clrMapOvr>
  <p:transition spd="med"/>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Разделитель (v1)">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35C61F95-D4FA-AF88-7D5A-69551319AF06}"/>
              </a:ext>
            </a:extLst>
          </p:cNvPr>
          <p:cNvGrpSpPr/>
          <p:nvPr userDrawn="1"/>
        </p:nvGrpSpPr>
        <p:grpSpPr>
          <a:xfrm>
            <a:off x="333375" y="1301147"/>
            <a:ext cx="11858625" cy="5039387"/>
            <a:chOff x="333375" y="1305388"/>
            <a:chExt cx="11858625" cy="5039387"/>
          </a:xfrm>
        </p:grpSpPr>
        <p:sp>
          <p:nvSpPr>
            <p:cNvPr id="4" name="Прямоугольник 3">
              <a:extLst>
                <a:ext uri="{FF2B5EF4-FFF2-40B4-BE49-F238E27FC236}">
                  <a16:creationId xmlns:a16="http://schemas.microsoft.com/office/drawing/2014/main" id="{E48C7675-B486-DE33-93E3-C7F8750A5066}"/>
                </a:ext>
              </a:extLst>
            </p:cNvPr>
            <p:cNvSpPr/>
            <p:nvPr userDrawn="1"/>
          </p:nvSpPr>
          <p:spPr>
            <a:xfrm>
              <a:off x="658813" y="1449388"/>
              <a:ext cx="10872000" cy="4751387"/>
            </a:xfrm>
            <a:prstGeom prst="rect">
              <a:avLst/>
            </a:prstGeom>
            <a:solidFill>
              <a:srgbClr val="ECF4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6" name="Прямоугольник 5">
              <a:extLst>
                <a:ext uri="{FF2B5EF4-FFF2-40B4-BE49-F238E27FC236}">
                  <a16:creationId xmlns:a16="http://schemas.microsoft.com/office/drawing/2014/main" id="{D57E2D1F-0DDD-9B86-3342-4020F76B0A75}"/>
                </a:ext>
              </a:extLst>
            </p:cNvPr>
            <p:cNvSpPr/>
            <p:nvPr userDrawn="1"/>
          </p:nvSpPr>
          <p:spPr>
            <a:xfrm>
              <a:off x="11533188" y="1305388"/>
              <a:ext cx="658812" cy="144000"/>
            </a:xfrm>
            <a:prstGeom prst="rect">
              <a:avLst/>
            </a:prstGeom>
            <a:solidFill>
              <a:srgbClr val="ECF4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7" name="Прямоугольник 6">
              <a:extLst>
                <a:ext uri="{FF2B5EF4-FFF2-40B4-BE49-F238E27FC236}">
                  <a16:creationId xmlns:a16="http://schemas.microsoft.com/office/drawing/2014/main" id="{123A7B87-1EFC-18C2-AAE4-56C77C598A8C}"/>
                </a:ext>
              </a:extLst>
            </p:cNvPr>
            <p:cNvSpPr/>
            <p:nvPr userDrawn="1"/>
          </p:nvSpPr>
          <p:spPr>
            <a:xfrm>
              <a:off x="333375" y="6200775"/>
              <a:ext cx="325438" cy="144000"/>
            </a:xfrm>
            <a:prstGeom prst="rect">
              <a:avLst/>
            </a:prstGeom>
            <a:solidFill>
              <a:srgbClr val="ECF4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pic>
        <p:nvPicPr>
          <p:cNvPr id="5" name="Рисунок 4" hidden="1">
            <a:extLst>
              <a:ext uri="{FF2B5EF4-FFF2-40B4-BE49-F238E27FC236}">
                <a16:creationId xmlns:a16="http://schemas.microsoft.com/office/drawing/2014/main" id="{EA973B88-C352-B027-BC1D-D217114B44C4}"/>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cxnSp>
        <p:nvCxnSpPr>
          <p:cNvPr id="12" name="Прямая соединительная линия 11">
            <a:extLst>
              <a:ext uri="{FF2B5EF4-FFF2-40B4-BE49-F238E27FC236}">
                <a16:creationId xmlns:a16="http://schemas.microsoft.com/office/drawing/2014/main" id="{5A8BF72D-995B-1C70-F20D-734CF2617433}"/>
              </a:ext>
            </a:extLst>
          </p:cNvPr>
          <p:cNvCxnSpPr>
            <a:cxnSpLocks/>
          </p:cNvCxnSpPr>
          <p:nvPr userDrawn="1"/>
        </p:nvCxnSpPr>
        <p:spPr>
          <a:xfrm flipV="1">
            <a:off x="1606427" y="4609288"/>
            <a:ext cx="0" cy="1045277"/>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14" name="Текст 13">
            <a:extLst>
              <a:ext uri="{FF2B5EF4-FFF2-40B4-BE49-F238E27FC236}">
                <a16:creationId xmlns:a16="http://schemas.microsoft.com/office/drawing/2014/main" id="{EDA7644A-292A-914A-B753-D864E22B1009}"/>
              </a:ext>
            </a:extLst>
          </p:cNvPr>
          <p:cNvSpPr>
            <a:spLocks noGrp="1"/>
          </p:cNvSpPr>
          <p:nvPr>
            <p:ph type="body" sz="quarter" idx="14" hasCustomPrompt="1"/>
          </p:nvPr>
        </p:nvSpPr>
        <p:spPr>
          <a:xfrm>
            <a:off x="1777673" y="4729922"/>
            <a:ext cx="7188200" cy="420911"/>
          </a:xfrm>
          <a:prstGeom prst="rect">
            <a:avLst/>
          </a:prstGeom>
        </p:spPr>
        <p:txBody>
          <a:bodyPr/>
          <a:lstStyle>
            <a:lvl1pPr marL="0" marR="0" indent="0" algn="l" defTabSz="914109" rtl="0" fontAlgn="auto" latinLnBrk="0" hangingPunct="1">
              <a:lnSpc>
                <a:spcPct val="100000"/>
              </a:lnSpc>
              <a:spcBef>
                <a:spcPts val="0"/>
              </a:spcBef>
              <a:spcAft>
                <a:spcPts val="0"/>
              </a:spcAft>
              <a:buClrTx/>
              <a:buSzTx/>
              <a:buFontTx/>
              <a:buNone/>
              <a:tabLst/>
              <a:defRPr kumimoji="0" lang="ru-RU" sz="3400" b="0" i="0" u="none" strike="noStrike" cap="none" spc="0" normalizeH="0" baseline="0" dirty="0" smtClean="0">
                <a:ln>
                  <a:noFill/>
                </a:ln>
                <a:solidFill>
                  <a:srgbClr val="000000"/>
                </a:solidFill>
                <a:effectLst/>
                <a:uFillTx/>
                <a:latin typeface="+mj-lt"/>
                <a:ea typeface="+mj-ea"/>
                <a:cs typeface="+mj-cs"/>
                <a:sym typeface="Calibri"/>
              </a:defRPr>
            </a:lvl1pPr>
            <a:lvl2pPr>
              <a:defRPr sz="3400"/>
            </a:lvl2pPr>
            <a:lvl3pPr>
              <a:defRPr sz="3400"/>
            </a:lvl3pPr>
            <a:lvl4pPr>
              <a:defRPr sz="3400"/>
            </a:lvl4pPr>
            <a:lvl5pPr>
              <a:defRPr sz="3400"/>
            </a:lvl5pPr>
          </a:lstStyle>
          <a:p>
            <a:pPr hangingPunct="1"/>
            <a:r>
              <a:rPr lang="ru-RU" sz="3400" dirty="0"/>
              <a:t>Название раздела </a:t>
            </a:r>
          </a:p>
        </p:txBody>
      </p:sp>
      <p:sp>
        <p:nvSpPr>
          <p:cNvPr id="16" name="Текст 15">
            <a:extLst>
              <a:ext uri="{FF2B5EF4-FFF2-40B4-BE49-F238E27FC236}">
                <a16:creationId xmlns:a16="http://schemas.microsoft.com/office/drawing/2014/main" id="{BAA2D38B-6E2D-D322-364E-78D3F2541FF6}"/>
              </a:ext>
            </a:extLst>
          </p:cNvPr>
          <p:cNvSpPr>
            <a:spLocks noGrp="1"/>
          </p:cNvSpPr>
          <p:nvPr>
            <p:ph type="body" sz="quarter" idx="15" hasCustomPrompt="1"/>
          </p:nvPr>
        </p:nvSpPr>
        <p:spPr>
          <a:xfrm>
            <a:off x="1778356" y="5232092"/>
            <a:ext cx="6565900" cy="222863"/>
          </a:xfrm>
          <a:prstGeom prst="rect">
            <a:avLst/>
          </a:prstGeom>
        </p:spPr>
        <p:txBody>
          <a:bodyPr/>
          <a:lstStyle>
            <a:lvl1pPr marL="0" marR="0" indent="0" algn="l" defTabSz="914109" rtl="0" fontAlgn="auto" latinLnBrk="0" hangingPunct="0">
              <a:lnSpc>
                <a:spcPct val="12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mj-ea"/>
                <a:cs typeface="Arial" panose="020B0604020202020204" pitchFamily="34" charset="0"/>
                <a:sym typeface="Calibri"/>
              </a:defRPr>
            </a:lvl1pPr>
            <a:lvl2pPr marL="0" marR="0" indent="0" algn="l" defTabSz="914109" rtl="0" fontAlgn="auto" latinLnBrk="0" hangingPunct="0">
              <a:lnSpc>
                <a:spcPct val="12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mj-ea"/>
                <a:cs typeface="Arial" panose="020B0604020202020204" pitchFamily="34" charset="0"/>
                <a:sym typeface="Calibri"/>
              </a:defRPr>
            </a:lvl2pPr>
            <a:lvl3pPr marL="0" marR="0" indent="0" algn="l" defTabSz="914109" rtl="0" fontAlgn="auto" latinLnBrk="0" hangingPunct="0">
              <a:lnSpc>
                <a:spcPct val="12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mj-ea"/>
                <a:cs typeface="Arial" panose="020B0604020202020204" pitchFamily="34" charset="0"/>
                <a:sym typeface="Calibri"/>
              </a:defRPr>
            </a:lvl3pPr>
            <a:lvl4pPr marL="0" marR="0" indent="0" algn="l" defTabSz="914109" rtl="0" fontAlgn="auto" latinLnBrk="0" hangingPunct="0">
              <a:lnSpc>
                <a:spcPct val="12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mj-ea"/>
                <a:cs typeface="Arial" panose="020B0604020202020204" pitchFamily="34" charset="0"/>
                <a:sym typeface="Calibri"/>
              </a:defRPr>
            </a:lvl4pPr>
            <a:lvl5pPr marL="0" marR="0" indent="0" algn="l" defTabSz="914109" rtl="0" fontAlgn="auto" latinLnBrk="0" hangingPunct="0">
              <a:lnSpc>
                <a:spcPct val="120000"/>
              </a:lnSpc>
              <a:spcBef>
                <a:spcPts val="0"/>
              </a:spcBef>
              <a:spcAft>
                <a:spcPts val="0"/>
              </a:spcAft>
              <a:buClrTx/>
              <a:buSzTx/>
              <a:buFontTx/>
              <a:buNone/>
              <a:tabLst/>
              <a:defRPr kumimoji="0" lang="ru-RU" sz="1200" b="0" i="0" u="none" strike="noStrike" cap="none" spc="0" normalizeH="0" baseline="0" dirty="0">
                <a:ln>
                  <a:noFill/>
                </a:ln>
                <a:solidFill>
                  <a:schemeClr val="bg1"/>
                </a:solidFill>
                <a:effectLst/>
                <a:uFillTx/>
                <a:latin typeface="+mn-lt"/>
                <a:ea typeface="+mj-ea"/>
                <a:cs typeface="Arial" panose="020B0604020202020204" pitchFamily="34" charset="0"/>
                <a:sym typeface="Calibri"/>
              </a:defRPr>
            </a:lvl5pPr>
          </a:lstStyle>
          <a:p>
            <a:pPr>
              <a:lnSpc>
                <a:spcPct val="120000"/>
              </a:lnSpc>
            </a:pPr>
            <a:r>
              <a:rPr lang="ru-RU" sz="1200" dirty="0">
                <a:solidFill>
                  <a:schemeClr val="bg1"/>
                </a:solidFill>
                <a:latin typeface="+mn-lt"/>
                <a:cs typeface="Arial" panose="020B0604020202020204" pitchFamily="34" charset="0"/>
              </a:rPr>
              <a:t>описание раздела</a:t>
            </a:r>
          </a:p>
        </p:txBody>
      </p:sp>
      <p:sp>
        <p:nvSpPr>
          <p:cNvPr id="18" name="Текст 17">
            <a:extLst>
              <a:ext uri="{FF2B5EF4-FFF2-40B4-BE49-F238E27FC236}">
                <a16:creationId xmlns:a16="http://schemas.microsoft.com/office/drawing/2014/main" id="{DBB11E6D-D2E0-957B-25A4-C583505A0701}"/>
              </a:ext>
            </a:extLst>
          </p:cNvPr>
          <p:cNvSpPr>
            <a:spLocks noGrp="1"/>
          </p:cNvSpPr>
          <p:nvPr>
            <p:ph type="body" sz="quarter" idx="16" hasCustomPrompt="1"/>
          </p:nvPr>
        </p:nvSpPr>
        <p:spPr>
          <a:xfrm>
            <a:off x="970040" y="4694794"/>
            <a:ext cx="546702" cy="960276"/>
          </a:xfrm>
          <a:prstGeom prst="rect">
            <a:avLst/>
          </a:prstGeom>
        </p:spPr>
        <p:txBody>
          <a:bodyPr/>
          <a:lstStyle>
            <a:lvl1pPr marL="0" marR="0" indent="0" algn="l" defTabSz="1049796" rtl="0" fontAlgn="auto" latinLnBrk="0" hangingPunct="1">
              <a:lnSpc>
                <a:spcPct val="90000"/>
              </a:lnSpc>
              <a:spcBef>
                <a:spcPts val="0"/>
              </a:spcBef>
              <a:spcAft>
                <a:spcPts val="0"/>
              </a:spcAft>
              <a:buClrTx/>
              <a:buSzTx/>
              <a:buFontTx/>
              <a:buNone/>
              <a:tabLst/>
              <a:defRPr kumimoji="0" lang="ru-RU" sz="6600" b="0" i="0" u="none" strike="noStrike" cap="none" spc="0" normalizeH="0" baseline="0" dirty="0" smtClean="0">
                <a:ln>
                  <a:noFill/>
                </a:ln>
                <a:solidFill>
                  <a:schemeClr val="bg1"/>
                </a:solidFill>
                <a:effectLst/>
                <a:uFillTx/>
                <a:latin typeface="+mn-lt"/>
                <a:ea typeface="Verdana"/>
                <a:cs typeface="TT Firs Text Normal" panose="020B0003020000020004" pitchFamily="34" charset="0"/>
                <a:sym typeface="Verdana"/>
              </a:defRPr>
            </a:lvl1pPr>
            <a:lvl2pPr marL="0" marR="0" indent="0" algn="l" defTabSz="1049796" rtl="0" fontAlgn="auto" latinLnBrk="0" hangingPunct="1">
              <a:lnSpc>
                <a:spcPct val="90000"/>
              </a:lnSpc>
              <a:spcBef>
                <a:spcPts val="0"/>
              </a:spcBef>
              <a:spcAft>
                <a:spcPts val="0"/>
              </a:spcAft>
              <a:buClrTx/>
              <a:buSzTx/>
              <a:buFontTx/>
              <a:buNone/>
              <a:tabLst/>
              <a:defRPr kumimoji="0" lang="ru-RU" sz="6600" b="0" i="0" u="none" strike="noStrike" cap="none" spc="0" normalizeH="0" baseline="0" dirty="0" smtClean="0">
                <a:ln>
                  <a:noFill/>
                </a:ln>
                <a:solidFill>
                  <a:schemeClr val="bg1"/>
                </a:solidFill>
                <a:effectLst/>
                <a:uFillTx/>
                <a:latin typeface="+mn-lt"/>
                <a:ea typeface="Verdana"/>
                <a:cs typeface="TT Firs Text Normal" panose="020B0003020000020004" pitchFamily="34" charset="0"/>
                <a:sym typeface="Verdana"/>
              </a:defRPr>
            </a:lvl2pPr>
            <a:lvl3pPr marL="0" marR="0" indent="0" algn="l" defTabSz="1049796" rtl="0" fontAlgn="auto" latinLnBrk="0" hangingPunct="1">
              <a:lnSpc>
                <a:spcPct val="90000"/>
              </a:lnSpc>
              <a:spcBef>
                <a:spcPts val="0"/>
              </a:spcBef>
              <a:spcAft>
                <a:spcPts val="0"/>
              </a:spcAft>
              <a:buClrTx/>
              <a:buSzTx/>
              <a:buFontTx/>
              <a:buNone/>
              <a:tabLst/>
              <a:defRPr kumimoji="0" lang="ru-RU" sz="6600" b="0" i="0" u="none" strike="noStrike" cap="none" spc="0" normalizeH="0" baseline="0" dirty="0" smtClean="0">
                <a:ln>
                  <a:noFill/>
                </a:ln>
                <a:solidFill>
                  <a:schemeClr val="bg1"/>
                </a:solidFill>
                <a:effectLst/>
                <a:uFillTx/>
                <a:latin typeface="+mn-lt"/>
                <a:ea typeface="Verdana"/>
                <a:cs typeface="TT Firs Text Normal" panose="020B0003020000020004" pitchFamily="34" charset="0"/>
                <a:sym typeface="Verdana"/>
              </a:defRPr>
            </a:lvl3pPr>
            <a:lvl4pPr marL="0" marR="0" indent="0" algn="l" defTabSz="1049796" rtl="0" fontAlgn="auto" latinLnBrk="0" hangingPunct="1">
              <a:lnSpc>
                <a:spcPct val="90000"/>
              </a:lnSpc>
              <a:spcBef>
                <a:spcPts val="0"/>
              </a:spcBef>
              <a:spcAft>
                <a:spcPts val="0"/>
              </a:spcAft>
              <a:buClrTx/>
              <a:buSzTx/>
              <a:buFontTx/>
              <a:buNone/>
              <a:tabLst/>
              <a:defRPr kumimoji="0" lang="ru-RU" sz="6600" b="0" i="0" u="none" strike="noStrike" cap="none" spc="0" normalizeH="0" baseline="0" dirty="0" smtClean="0">
                <a:ln>
                  <a:noFill/>
                </a:ln>
                <a:solidFill>
                  <a:schemeClr val="bg1"/>
                </a:solidFill>
                <a:effectLst/>
                <a:uFillTx/>
                <a:latin typeface="+mn-lt"/>
                <a:ea typeface="Verdana"/>
                <a:cs typeface="TT Firs Text Normal" panose="020B0003020000020004" pitchFamily="34" charset="0"/>
                <a:sym typeface="Verdana"/>
              </a:defRPr>
            </a:lvl4pPr>
            <a:lvl5pPr marL="0" marR="0" indent="0" algn="l" defTabSz="1049796" rtl="0" fontAlgn="auto" latinLnBrk="0" hangingPunct="1">
              <a:lnSpc>
                <a:spcPct val="90000"/>
              </a:lnSpc>
              <a:spcBef>
                <a:spcPts val="0"/>
              </a:spcBef>
              <a:spcAft>
                <a:spcPts val="0"/>
              </a:spcAft>
              <a:buClrTx/>
              <a:buSzTx/>
              <a:buFontTx/>
              <a:buNone/>
              <a:tabLst/>
              <a:defRPr kumimoji="0" lang="ru-RU" sz="6600" b="0" i="0" u="none" strike="noStrike" cap="none" spc="0" normalizeH="0" baseline="0" dirty="0">
                <a:ln>
                  <a:noFill/>
                </a:ln>
                <a:solidFill>
                  <a:schemeClr val="bg1"/>
                </a:solidFill>
                <a:effectLst/>
                <a:uFillTx/>
                <a:latin typeface="+mn-lt"/>
                <a:ea typeface="Verdana"/>
                <a:cs typeface="TT Firs Text Normal" panose="020B0003020000020004" pitchFamily="34" charset="0"/>
                <a:sym typeface="Verdana"/>
              </a:defRPr>
            </a:lvl5pPr>
          </a:lstStyle>
          <a:p>
            <a:pPr lvl="0"/>
            <a:r>
              <a:rPr lang="ru-RU" dirty="0"/>
              <a:t>1</a:t>
            </a:r>
          </a:p>
        </p:txBody>
      </p:sp>
      <p:sp>
        <p:nvSpPr>
          <p:cNvPr id="20" name="Номер слайда 19">
            <a:extLst>
              <a:ext uri="{FF2B5EF4-FFF2-40B4-BE49-F238E27FC236}">
                <a16:creationId xmlns:a16="http://schemas.microsoft.com/office/drawing/2014/main" id="{2928520E-BE3C-06D9-4505-AAFD6F61615B}"/>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chemeClr val="accent2"/>
                </a:solidFill>
                <a:latin typeface="+mn-lt"/>
              </a:defRPr>
            </a:lvl1pPr>
          </a:lstStyle>
          <a:p>
            <a:fld id="{C9ABC7FE-80A7-42EF-9C2A-4B6EC0CD9D59}" type="slidenum">
              <a:rPr lang="ru-RU" smtClean="0"/>
              <a:pPr/>
              <a:t>‹#›</a:t>
            </a:fld>
            <a:endParaRPr lang="ru-RU" dirty="0"/>
          </a:p>
        </p:txBody>
      </p:sp>
      <p:pic>
        <p:nvPicPr>
          <p:cNvPr id="11" name="Рисунок 6">
            <a:extLst>
              <a:ext uri="{FF2B5EF4-FFF2-40B4-BE49-F238E27FC236}">
                <a16:creationId xmlns:a16="http://schemas.microsoft.com/office/drawing/2014/main" id="{18257321-042F-22DB-013C-5498813B23A7}"/>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spTree>
    <p:extLst>
      <p:ext uri="{BB962C8B-B14F-4D97-AF65-F5344CB8AC3E}">
        <p14:creationId xmlns:p14="http://schemas.microsoft.com/office/powerpoint/2010/main" val="255781394"/>
      </p:ext>
    </p:extLst>
  </p:cSld>
  <p:clrMapOvr>
    <a:masterClrMapping/>
  </p:clrMapOvr>
  <p:transition spd="med"/>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Разделитель (v2)">
    <p:spTree>
      <p:nvGrpSpPr>
        <p:cNvPr id="1" name=""/>
        <p:cNvGrpSpPr/>
        <p:nvPr/>
      </p:nvGrpSpPr>
      <p:grpSpPr>
        <a:xfrm>
          <a:off x="0" y="0"/>
          <a:ext cx="0" cy="0"/>
          <a:chOff x="0" y="0"/>
          <a:chExt cx="0" cy="0"/>
        </a:xfrm>
      </p:grpSpPr>
      <p:sp>
        <p:nvSpPr>
          <p:cNvPr id="6" name="Rectangle 8">
            <a:extLst>
              <a:ext uri="{FF2B5EF4-FFF2-40B4-BE49-F238E27FC236}">
                <a16:creationId xmlns:a16="http://schemas.microsoft.com/office/drawing/2014/main" id="{87C38FCB-5D56-5C7F-EDA2-D5F480B1E3E8}"/>
              </a:ext>
            </a:extLst>
          </p:cNvPr>
          <p:cNvSpPr>
            <a:spLocks noChangeArrowheads="1"/>
          </p:cNvSpPr>
          <p:nvPr userDrawn="1"/>
        </p:nvSpPr>
        <p:spPr bwMode="auto">
          <a:xfrm>
            <a:off x="6881813" y="814388"/>
            <a:ext cx="49466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a:defRPr sz="1600" b="1">
                <a:solidFill>
                  <a:schemeClr val="tx1"/>
                </a:solidFill>
                <a:latin typeface="Times New Roman" panose="02020603050405020304" pitchFamily="18" charset="0"/>
              </a:defRPr>
            </a:lvl1pPr>
            <a:lvl2pPr marL="742950" indent="-285750">
              <a:defRPr sz="1600" b="1">
                <a:solidFill>
                  <a:schemeClr val="tx1"/>
                </a:solidFill>
                <a:latin typeface="Times New Roman" panose="02020603050405020304" pitchFamily="18" charset="0"/>
              </a:defRPr>
            </a:lvl2pPr>
            <a:lvl3pPr marL="1143000" indent="-228600">
              <a:defRPr sz="1600" b="1">
                <a:solidFill>
                  <a:schemeClr val="tx1"/>
                </a:solidFill>
                <a:latin typeface="Times New Roman" panose="02020603050405020304" pitchFamily="18" charset="0"/>
              </a:defRPr>
            </a:lvl3pPr>
            <a:lvl4pPr marL="1600200" indent="-228600">
              <a:defRPr sz="1600" b="1">
                <a:solidFill>
                  <a:schemeClr val="tx1"/>
                </a:solidFill>
                <a:latin typeface="Times New Roman" panose="02020603050405020304" pitchFamily="18" charset="0"/>
              </a:defRPr>
            </a:lvl4pPr>
            <a:lvl5pPr marL="2057400" indent="-228600">
              <a:defRPr sz="16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b="1">
                <a:solidFill>
                  <a:schemeClr val="tx1"/>
                </a:solidFill>
                <a:latin typeface="Times New Roman" panose="02020603050405020304" pitchFamily="18" charset="0"/>
              </a:defRPr>
            </a:lvl9pPr>
          </a:lstStyle>
          <a:p>
            <a:pPr eaLnBrk="1" hangingPunct="1">
              <a:buClr>
                <a:schemeClr val="tx1"/>
              </a:buClr>
            </a:pPr>
            <a:endParaRPr lang="en-GB" altLang="ru-RU" sz="1300" b="0" dirty="0">
              <a:solidFill>
                <a:srgbClr val="FF0000"/>
              </a:solidFill>
            </a:endParaRPr>
          </a:p>
        </p:txBody>
      </p:sp>
      <p:pic>
        <p:nvPicPr>
          <p:cNvPr id="8" name="Рисунок 2">
            <a:extLst>
              <a:ext uri="{FF2B5EF4-FFF2-40B4-BE49-F238E27FC236}">
                <a16:creationId xmlns:a16="http://schemas.microsoft.com/office/drawing/2014/main" id="{D2CDF404-50C5-5DFA-81B4-F2EB7940F633}"/>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78883" y="448670"/>
            <a:ext cx="543182" cy="269437"/>
          </a:xfrm>
          <a:prstGeom prst="rect">
            <a:avLst/>
          </a:prstGeom>
        </p:spPr>
      </p:pic>
      <p:cxnSp>
        <p:nvCxnSpPr>
          <p:cNvPr id="9" name="Прямая соединительная линия 8">
            <a:extLst>
              <a:ext uri="{FF2B5EF4-FFF2-40B4-BE49-F238E27FC236}">
                <a16:creationId xmlns:a16="http://schemas.microsoft.com/office/drawing/2014/main" id="{82E84404-9704-D550-B9C8-A513087B20E9}"/>
              </a:ext>
            </a:extLst>
          </p:cNvPr>
          <p:cNvCxnSpPr>
            <a:cxnSpLocks/>
          </p:cNvCxnSpPr>
          <p:nvPr userDrawn="1"/>
        </p:nvCxnSpPr>
        <p:spPr>
          <a:xfrm>
            <a:off x="658812" y="4750141"/>
            <a:ext cx="4109958" cy="0"/>
          </a:xfrm>
          <a:prstGeom prst="line">
            <a:avLst/>
          </a:prstGeom>
          <a:noFill/>
          <a:ln w="15875"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11" name="Текст 10">
            <a:extLst>
              <a:ext uri="{FF2B5EF4-FFF2-40B4-BE49-F238E27FC236}">
                <a16:creationId xmlns:a16="http://schemas.microsoft.com/office/drawing/2014/main" id="{63C9C5FB-D366-B83C-E5B7-4F0F05E9CF37}"/>
              </a:ext>
            </a:extLst>
          </p:cNvPr>
          <p:cNvSpPr>
            <a:spLocks noGrp="1"/>
          </p:cNvSpPr>
          <p:nvPr>
            <p:ph type="body" sz="quarter" idx="10" hasCustomPrompt="1"/>
          </p:nvPr>
        </p:nvSpPr>
        <p:spPr>
          <a:xfrm>
            <a:off x="658812" y="3345092"/>
            <a:ext cx="4318301" cy="1163740"/>
          </a:xfrm>
          <a:prstGeom prst="rect">
            <a:avLst/>
          </a:prstGeom>
        </p:spPr>
        <p:txBody>
          <a:bodyPr lIns="0" tIns="0" rIns="0" bIns="0" anchor="ctr" anchorCtr="0"/>
          <a:lstStyle>
            <a:lvl1pPr>
              <a:lnSpc>
                <a:spcPct val="90000"/>
              </a:lnSpc>
              <a:defRPr kumimoji="0" lang="ru-RU" sz="4800" b="0" i="0" u="none" strike="noStrike" cap="none" spc="0" normalizeH="0" baseline="0" dirty="0">
                <a:ln>
                  <a:noFill/>
                </a:ln>
                <a:solidFill>
                  <a:schemeClr val="bg1"/>
                </a:solidFill>
                <a:effectLst/>
                <a:uFillTx/>
                <a:latin typeface="+mj-lt"/>
                <a:ea typeface="Verdana"/>
                <a:cs typeface="+mj-cs"/>
                <a:sym typeface="Calibri"/>
              </a:defRPr>
            </a:lvl1pPr>
          </a:lstStyle>
          <a:p>
            <a:pPr lvl="0"/>
            <a:r>
              <a:rPr kumimoji="0" lang="ru-RU" sz="4800" b="0" i="0" u="none" strike="noStrike" cap="none" spc="0" normalizeH="0" baseline="0" dirty="0">
                <a:ln>
                  <a:noFill/>
                </a:ln>
                <a:solidFill>
                  <a:schemeClr val="bg1"/>
                </a:solidFill>
                <a:effectLst/>
                <a:uFillTx/>
                <a:latin typeface="+mj-lt"/>
                <a:ea typeface="Verdana"/>
                <a:cs typeface="+mj-cs"/>
                <a:sym typeface="Calibri"/>
              </a:rPr>
              <a:t>Заголовок презентации</a:t>
            </a:r>
            <a:endParaRPr lang="ru-RU" dirty="0"/>
          </a:p>
        </p:txBody>
      </p:sp>
      <p:sp>
        <p:nvSpPr>
          <p:cNvPr id="2" name="Текст 34">
            <a:extLst>
              <a:ext uri="{FF2B5EF4-FFF2-40B4-BE49-F238E27FC236}">
                <a16:creationId xmlns:a16="http://schemas.microsoft.com/office/drawing/2014/main" id="{B24B4AA0-9777-6258-5C71-658CA3E907E2}"/>
              </a:ext>
            </a:extLst>
          </p:cNvPr>
          <p:cNvSpPr>
            <a:spLocks noGrp="1"/>
          </p:cNvSpPr>
          <p:nvPr>
            <p:ph type="body" sz="quarter" idx="11" hasCustomPrompt="1"/>
          </p:nvPr>
        </p:nvSpPr>
        <p:spPr>
          <a:xfrm>
            <a:off x="605293" y="4850835"/>
            <a:ext cx="2362198" cy="339287"/>
          </a:xfrm>
          <a:prstGeom prst="rect">
            <a:avLst/>
          </a:prstGeom>
        </p:spPr>
        <p:txBody>
          <a:bodyPr/>
          <a:lstStyle>
            <a:lvl1pPr algn="l">
              <a:defRPr kumimoji="0" lang="ru-RU" sz="1200" b="0" i="0" u="none" strike="noStrike" cap="none" spc="0" normalizeH="0" baseline="0" dirty="0">
                <a:ln>
                  <a:noFill/>
                </a:ln>
                <a:solidFill>
                  <a:schemeClr val="accent1"/>
                </a:solidFill>
                <a:effectLst/>
                <a:uFillTx/>
                <a:latin typeface="+mn-lt"/>
                <a:ea typeface="Verdana"/>
                <a:cs typeface="TT Firs Text Normal" panose="020B0003020000020004" pitchFamily="34" charset="0"/>
                <a:sym typeface="Verdana"/>
              </a:defRPr>
            </a:lvl1pPr>
            <a:lvl2pPr>
              <a:defRPr sz="1200"/>
            </a:lvl2pPr>
            <a:lvl3pPr>
              <a:defRPr sz="1200"/>
            </a:lvl3pPr>
            <a:lvl4pPr>
              <a:defRPr sz="1200"/>
            </a:lvl4pPr>
            <a:lvl5pPr>
              <a:defRPr sz="1200"/>
            </a:lvl5pPr>
          </a:lstStyle>
          <a:p>
            <a:pPr hangingPunct="1"/>
            <a:r>
              <a:rPr lang="ru-RU" sz="1200" dirty="0">
                <a:solidFill>
                  <a:schemeClr val="accent1"/>
                </a:solidFill>
                <a:latin typeface="+mn-lt"/>
              </a:rPr>
              <a:t>Апрель 2025 </a:t>
            </a:r>
          </a:p>
        </p:txBody>
      </p:sp>
      <p:sp>
        <p:nvSpPr>
          <p:cNvPr id="12" name="Рисунок 15">
            <a:extLst>
              <a:ext uri="{FF2B5EF4-FFF2-40B4-BE49-F238E27FC236}">
                <a16:creationId xmlns:a16="http://schemas.microsoft.com/office/drawing/2014/main" id="{5811E6A3-6FA2-167B-9602-FED39DF1C460}"/>
              </a:ext>
            </a:extLst>
          </p:cNvPr>
          <p:cNvSpPr>
            <a:spLocks noGrp="1"/>
          </p:cNvSpPr>
          <p:nvPr>
            <p:ph type="pic" sz="quarter" idx="12"/>
          </p:nvPr>
        </p:nvSpPr>
        <p:spPr>
          <a:xfrm>
            <a:off x="5981700" y="0"/>
            <a:ext cx="6203961" cy="6858000"/>
          </a:xfrm>
          <a:prstGeom prst="rect">
            <a:avLst/>
          </a:prstGeom>
        </p:spPr>
        <p:txBody>
          <a:bodyPr/>
          <a:lstStyle/>
          <a:p>
            <a:endParaRPr lang="ru-RU"/>
          </a:p>
        </p:txBody>
      </p:sp>
    </p:spTree>
    <p:extLst>
      <p:ext uri="{BB962C8B-B14F-4D97-AF65-F5344CB8AC3E}">
        <p14:creationId xmlns:p14="http://schemas.microsoft.com/office/powerpoint/2010/main" val="397983623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Разделитель (v2)">
    <p:spTree>
      <p:nvGrpSpPr>
        <p:cNvPr id="1" name=""/>
        <p:cNvGrpSpPr/>
        <p:nvPr/>
      </p:nvGrpSpPr>
      <p:grpSpPr>
        <a:xfrm>
          <a:off x="0" y="0"/>
          <a:ext cx="0" cy="0"/>
          <a:chOff x="0" y="0"/>
          <a:chExt cx="0" cy="0"/>
        </a:xfrm>
      </p:grpSpPr>
      <p:sp>
        <p:nvSpPr>
          <p:cNvPr id="3" name="Rectangle 8">
            <a:extLst>
              <a:ext uri="{FF2B5EF4-FFF2-40B4-BE49-F238E27FC236}">
                <a16:creationId xmlns:a16="http://schemas.microsoft.com/office/drawing/2014/main" id="{0DF3D858-F943-F428-7ACB-276FCE9FE353}"/>
              </a:ext>
            </a:extLst>
          </p:cNvPr>
          <p:cNvSpPr>
            <a:spLocks noChangeArrowheads="1"/>
          </p:cNvSpPr>
          <p:nvPr userDrawn="1"/>
        </p:nvSpPr>
        <p:spPr bwMode="auto">
          <a:xfrm>
            <a:off x="6197594" y="0"/>
            <a:ext cx="5994406" cy="718107"/>
          </a:xfrm>
          <a:prstGeom prst="rect">
            <a:avLst/>
          </a:prstGeom>
          <a:solidFill>
            <a:schemeClr val="tx1"/>
          </a:solidFill>
          <a:ln>
            <a:noFill/>
          </a:ln>
        </p:spPr>
        <p:txBody>
          <a:bodyPr/>
          <a:lstStyle>
            <a:lvl1pPr>
              <a:defRPr sz="1600" b="1">
                <a:solidFill>
                  <a:schemeClr val="tx1"/>
                </a:solidFill>
                <a:latin typeface="Times New Roman" panose="02020603050405020304" pitchFamily="18" charset="0"/>
              </a:defRPr>
            </a:lvl1pPr>
            <a:lvl2pPr marL="742950" indent="-285750">
              <a:defRPr sz="1600" b="1">
                <a:solidFill>
                  <a:schemeClr val="tx1"/>
                </a:solidFill>
                <a:latin typeface="Times New Roman" panose="02020603050405020304" pitchFamily="18" charset="0"/>
              </a:defRPr>
            </a:lvl2pPr>
            <a:lvl3pPr marL="1143000" indent="-228600">
              <a:defRPr sz="1600" b="1">
                <a:solidFill>
                  <a:schemeClr val="tx1"/>
                </a:solidFill>
                <a:latin typeface="Times New Roman" panose="02020603050405020304" pitchFamily="18" charset="0"/>
              </a:defRPr>
            </a:lvl3pPr>
            <a:lvl4pPr marL="1600200" indent="-228600">
              <a:defRPr sz="1600" b="1">
                <a:solidFill>
                  <a:schemeClr val="tx1"/>
                </a:solidFill>
                <a:latin typeface="Times New Roman" panose="02020603050405020304" pitchFamily="18" charset="0"/>
              </a:defRPr>
            </a:lvl4pPr>
            <a:lvl5pPr marL="2057400" indent="-228600">
              <a:defRPr sz="16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b="1">
                <a:solidFill>
                  <a:schemeClr val="tx1"/>
                </a:solidFill>
                <a:latin typeface="Times New Roman" panose="02020603050405020304" pitchFamily="18" charset="0"/>
              </a:defRPr>
            </a:lvl9pPr>
          </a:lstStyle>
          <a:p>
            <a:pPr eaLnBrk="1" hangingPunct="1">
              <a:buClr>
                <a:schemeClr val="tx1"/>
              </a:buClr>
            </a:pPr>
            <a:endParaRPr lang="en-GB" altLang="ru-RU" sz="1300" b="0" dirty="0">
              <a:solidFill>
                <a:srgbClr val="FF0000"/>
              </a:solidFill>
            </a:endParaRPr>
          </a:p>
        </p:txBody>
      </p:sp>
      <p:pic>
        <p:nvPicPr>
          <p:cNvPr id="4" name="Рисунок 2">
            <a:extLst>
              <a:ext uri="{FF2B5EF4-FFF2-40B4-BE49-F238E27FC236}">
                <a16:creationId xmlns:a16="http://schemas.microsoft.com/office/drawing/2014/main" id="{31C30F40-B974-9E95-0754-15023441BB00}"/>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673733" y="448670"/>
            <a:ext cx="543182" cy="269437"/>
          </a:xfrm>
          <a:prstGeom prst="rect">
            <a:avLst/>
          </a:prstGeom>
        </p:spPr>
      </p:pic>
      <p:cxnSp>
        <p:nvCxnSpPr>
          <p:cNvPr id="7" name="Прямая соединительная линия 6">
            <a:extLst>
              <a:ext uri="{FF2B5EF4-FFF2-40B4-BE49-F238E27FC236}">
                <a16:creationId xmlns:a16="http://schemas.microsoft.com/office/drawing/2014/main" id="{BDC4312C-2281-E461-AF40-B5C2B6841BF9}"/>
              </a:ext>
            </a:extLst>
          </p:cNvPr>
          <p:cNvCxnSpPr>
            <a:cxnSpLocks/>
          </p:cNvCxnSpPr>
          <p:nvPr userDrawn="1"/>
        </p:nvCxnSpPr>
        <p:spPr>
          <a:xfrm>
            <a:off x="7477246" y="4750141"/>
            <a:ext cx="4044819" cy="0"/>
          </a:xfrm>
          <a:prstGeom prst="line">
            <a:avLst/>
          </a:prstGeom>
          <a:noFill/>
          <a:ln w="15875"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12" name="Текст 34">
            <a:extLst>
              <a:ext uri="{FF2B5EF4-FFF2-40B4-BE49-F238E27FC236}">
                <a16:creationId xmlns:a16="http://schemas.microsoft.com/office/drawing/2014/main" id="{B202D49D-68D7-2101-684C-11A06C98EF03}"/>
              </a:ext>
            </a:extLst>
          </p:cNvPr>
          <p:cNvSpPr>
            <a:spLocks noGrp="1"/>
          </p:cNvSpPr>
          <p:nvPr>
            <p:ph type="body" sz="quarter" idx="11" hasCustomPrompt="1"/>
          </p:nvPr>
        </p:nvSpPr>
        <p:spPr>
          <a:xfrm>
            <a:off x="9222246" y="4836321"/>
            <a:ext cx="2362198" cy="339287"/>
          </a:xfrm>
          <a:prstGeom prst="rect">
            <a:avLst/>
          </a:prstGeom>
        </p:spPr>
        <p:txBody>
          <a:bodyPr/>
          <a:lstStyle>
            <a:lvl1pPr algn="r">
              <a:defRPr kumimoji="0" lang="ru-RU" sz="1200" b="0" i="0" u="none" strike="noStrike" cap="none" spc="0" normalizeH="0" baseline="0" dirty="0">
                <a:ln>
                  <a:noFill/>
                </a:ln>
                <a:solidFill>
                  <a:schemeClr val="accent1"/>
                </a:solidFill>
                <a:effectLst/>
                <a:uFillTx/>
                <a:latin typeface="+mn-lt"/>
                <a:ea typeface="Verdana"/>
                <a:cs typeface="TT Firs Text Normal" panose="020B0003020000020004" pitchFamily="34" charset="0"/>
                <a:sym typeface="Verdana"/>
              </a:defRPr>
            </a:lvl1pPr>
            <a:lvl2pPr>
              <a:defRPr sz="1200"/>
            </a:lvl2pPr>
            <a:lvl3pPr>
              <a:defRPr sz="1200"/>
            </a:lvl3pPr>
            <a:lvl4pPr>
              <a:defRPr sz="1200"/>
            </a:lvl4pPr>
            <a:lvl5pPr>
              <a:defRPr sz="1200"/>
            </a:lvl5pPr>
          </a:lstStyle>
          <a:p>
            <a:pPr hangingPunct="1"/>
            <a:r>
              <a:rPr lang="ru-RU" sz="1200" dirty="0">
                <a:solidFill>
                  <a:schemeClr val="accent1"/>
                </a:solidFill>
                <a:latin typeface="+mn-lt"/>
              </a:rPr>
              <a:t>Апрель 2025 </a:t>
            </a:r>
          </a:p>
        </p:txBody>
      </p:sp>
      <p:sp>
        <p:nvSpPr>
          <p:cNvPr id="14" name="Текст 10">
            <a:extLst>
              <a:ext uri="{FF2B5EF4-FFF2-40B4-BE49-F238E27FC236}">
                <a16:creationId xmlns:a16="http://schemas.microsoft.com/office/drawing/2014/main" id="{A3329F43-5227-E357-1794-B26FFF26AF26}"/>
              </a:ext>
            </a:extLst>
          </p:cNvPr>
          <p:cNvSpPr>
            <a:spLocks noGrp="1"/>
          </p:cNvSpPr>
          <p:nvPr>
            <p:ph type="body" sz="quarter" idx="10" hasCustomPrompt="1"/>
          </p:nvPr>
        </p:nvSpPr>
        <p:spPr>
          <a:xfrm>
            <a:off x="7338349" y="3333519"/>
            <a:ext cx="4167171" cy="1175313"/>
          </a:xfrm>
          <a:prstGeom prst="rect">
            <a:avLst/>
          </a:prstGeom>
        </p:spPr>
        <p:txBody>
          <a:bodyPr lIns="0" tIns="0" rIns="0" bIns="0" anchor="ctr" anchorCtr="0"/>
          <a:lstStyle>
            <a:lvl1pPr algn="r">
              <a:lnSpc>
                <a:spcPct val="90000"/>
              </a:lnSpc>
              <a:spcBef>
                <a:spcPts val="0"/>
              </a:spcBef>
              <a:defRPr kumimoji="0" lang="ru-RU" sz="4800" b="0" i="0" u="none" strike="noStrike" cap="none" spc="0" normalizeH="0" baseline="0" dirty="0">
                <a:ln>
                  <a:noFill/>
                </a:ln>
                <a:solidFill>
                  <a:schemeClr val="bg1"/>
                </a:solidFill>
                <a:effectLst/>
                <a:uFillTx/>
                <a:latin typeface="+mj-lt"/>
                <a:ea typeface="Verdana"/>
                <a:cs typeface="+mj-cs"/>
                <a:sym typeface="Calibri"/>
              </a:defRPr>
            </a:lvl1pPr>
          </a:lstStyle>
          <a:p>
            <a:pPr lvl="0"/>
            <a:r>
              <a:rPr kumimoji="0" lang="ru-RU" sz="4800" b="0" i="0" u="none" strike="noStrike" cap="none" spc="0" normalizeH="0" baseline="0" dirty="0">
                <a:ln>
                  <a:noFill/>
                </a:ln>
                <a:solidFill>
                  <a:schemeClr val="bg1"/>
                </a:solidFill>
                <a:effectLst/>
                <a:uFillTx/>
                <a:latin typeface="+mj-lt"/>
                <a:ea typeface="Verdana"/>
                <a:cs typeface="+mj-cs"/>
                <a:sym typeface="Calibri"/>
              </a:rPr>
              <a:t>Заголовок презентации</a:t>
            </a:r>
            <a:endParaRPr lang="ru-RU" dirty="0"/>
          </a:p>
        </p:txBody>
      </p:sp>
      <p:sp>
        <p:nvSpPr>
          <p:cNvPr id="16" name="Рисунок 15">
            <a:extLst>
              <a:ext uri="{FF2B5EF4-FFF2-40B4-BE49-F238E27FC236}">
                <a16:creationId xmlns:a16="http://schemas.microsoft.com/office/drawing/2014/main" id="{BBF753A7-70F0-03EC-8C49-37A77220F083}"/>
              </a:ext>
            </a:extLst>
          </p:cNvPr>
          <p:cNvSpPr>
            <a:spLocks noGrp="1"/>
          </p:cNvSpPr>
          <p:nvPr>
            <p:ph type="pic" sz="quarter" idx="12"/>
          </p:nvPr>
        </p:nvSpPr>
        <p:spPr>
          <a:xfrm>
            <a:off x="0" y="0"/>
            <a:ext cx="6203961" cy="6858000"/>
          </a:xfrm>
          <a:prstGeom prst="rect">
            <a:avLst/>
          </a:prstGeom>
        </p:spPr>
        <p:txBody>
          <a:bodyPr/>
          <a:lstStyle/>
          <a:p>
            <a:endParaRPr lang="ru-RU"/>
          </a:p>
        </p:txBody>
      </p:sp>
    </p:spTree>
    <p:extLst>
      <p:ext uri="{BB962C8B-B14F-4D97-AF65-F5344CB8AC3E}">
        <p14:creationId xmlns:p14="http://schemas.microsoft.com/office/powerpoint/2010/main" val="417287432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Разделитель (v2)">
    <p:spTree>
      <p:nvGrpSpPr>
        <p:cNvPr id="1" name=""/>
        <p:cNvGrpSpPr/>
        <p:nvPr/>
      </p:nvGrpSpPr>
      <p:grpSpPr>
        <a:xfrm>
          <a:off x="0" y="0"/>
          <a:ext cx="0" cy="0"/>
          <a:chOff x="0" y="0"/>
          <a:chExt cx="0" cy="0"/>
        </a:xfrm>
      </p:grpSpPr>
      <p:pic>
        <p:nvPicPr>
          <p:cNvPr id="4" name="Рисунок 2">
            <a:extLst>
              <a:ext uri="{FF2B5EF4-FFF2-40B4-BE49-F238E27FC236}">
                <a16:creationId xmlns:a16="http://schemas.microsoft.com/office/drawing/2014/main" id="{31C30F40-B974-9E95-0754-15023441BB00}"/>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79783" y="448670"/>
            <a:ext cx="543182" cy="269437"/>
          </a:xfrm>
          <a:prstGeom prst="rect">
            <a:avLst/>
          </a:prstGeom>
        </p:spPr>
      </p:pic>
      <p:sp>
        <p:nvSpPr>
          <p:cNvPr id="14" name="Текст 10">
            <a:extLst>
              <a:ext uri="{FF2B5EF4-FFF2-40B4-BE49-F238E27FC236}">
                <a16:creationId xmlns:a16="http://schemas.microsoft.com/office/drawing/2014/main" id="{A3329F43-5227-E357-1794-B26FFF26AF26}"/>
              </a:ext>
            </a:extLst>
          </p:cNvPr>
          <p:cNvSpPr>
            <a:spLocks noGrp="1"/>
          </p:cNvSpPr>
          <p:nvPr>
            <p:ph type="body" sz="quarter" idx="10" hasCustomPrompt="1"/>
          </p:nvPr>
        </p:nvSpPr>
        <p:spPr>
          <a:xfrm>
            <a:off x="673732" y="4421520"/>
            <a:ext cx="8508367" cy="595312"/>
          </a:xfrm>
          <a:prstGeom prst="rect">
            <a:avLst/>
          </a:prstGeom>
        </p:spPr>
        <p:txBody>
          <a:bodyPr lIns="0" tIns="0" rIns="0" bIns="0" anchor="ctr" anchorCtr="0"/>
          <a:lstStyle>
            <a:lvl1pPr algn="l">
              <a:defRPr kumimoji="0" lang="ru-RU" sz="4800" b="0" i="0" u="none" strike="noStrike" cap="none" spc="0" normalizeH="0" baseline="0" dirty="0">
                <a:ln>
                  <a:noFill/>
                </a:ln>
                <a:solidFill>
                  <a:schemeClr val="bg1"/>
                </a:solidFill>
                <a:effectLst/>
                <a:uFillTx/>
                <a:latin typeface="+mj-lt"/>
                <a:ea typeface="Verdana"/>
                <a:cs typeface="+mj-cs"/>
                <a:sym typeface="Calibri"/>
              </a:defRPr>
            </a:lvl1pPr>
          </a:lstStyle>
          <a:p>
            <a:pPr lvl="0"/>
            <a:r>
              <a:rPr kumimoji="0" lang="ru-RU" sz="4800" b="0" i="0" u="none" strike="noStrike" cap="none" spc="0" normalizeH="0" baseline="0" dirty="0">
                <a:ln>
                  <a:noFill/>
                </a:ln>
                <a:solidFill>
                  <a:schemeClr val="bg1"/>
                </a:solidFill>
                <a:effectLst/>
                <a:uFillTx/>
                <a:latin typeface="+mj-lt"/>
                <a:ea typeface="Verdana"/>
                <a:cs typeface="+mj-cs"/>
                <a:sym typeface="Calibri"/>
              </a:rPr>
              <a:t>Заголовок презентации</a:t>
            </a:r>
            <a:endParaRPr lang="ru-RU" dirty="0"/>
          </a:p>
        </p:txBody>
      </p:sp>
      <p:cxnSp>
        <p:nvCxnSpPr>
          <p:cNvPr id="5" name="Прямая соединительная линия 4">
            <a:extLst>
              <a:ext uri="{FF2B5EF4-FFF2-40B4-BE49-F238E27FC236}">
                <a16:creationId xmlns:a16="http://schemas.microsoft.com/office/drawing/2014/main" id="{4DC27D32-785E-09F7-35F9-03B290673A1F}"/>
              </a:ext>
            </a:extLst>
          </p:cNvPr>
          <p:cNvCxnSpPr>
            <a:cxnSpLocks/>
          </p:cNvCxnSpPr>
          <p:nvPr userDrawn="1"/>
        </p:nvCxnSpPr>
        <p:spPr>
          <a:xfrm>
            <a:off x="658812" y="5188291"/>
            <a:ext cx="7420317" cy="0"/>
          </a:xfrm>
          <a:prstGeom prst="line">
            <a:avLst/>
          </a:prstGeom>
          <a:noFill/>
          <a:ln w="15875"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6" name="Текст 34">
            <a:extLst>
              <a:ext uri="{FF2B5EF4-FFF2-40B4-BE49-F238E27FC236}">
                <a16:creationId xmlns:a16="http://schemas.microsoft.com/office/drawing/2014/main" id="{3749FEA7-6F5E-79B5-C91F-F1F0367AE01E}"/>
              </a:ext>
            </a:extLst>
          </p:cNvPr>
          <p:cNvSpPr>
            <a:spLocks noGrp="1"/>
          </p:cNvSpPr>
          <p:nvPr>
            <p:ph type="body" sz="quarter" idx="11" hasCustomPrompt="1"/>
          </p:nvPr>
        </p:nvSpPr>
        <p:spPr>
          <a:xfrm>
            <a:off x="605293" y="5288985"/>
            <a:ext cx="2362198" cy="339287"/>
          </a:xfrm>
          <a:prstGeom prst="rect">
            <a:avLst/>
          </a:prstGeom>
        </p:spPr>
        <p:txBody>
          <a:bodyPr/>
          <a:lstStyle>
            <a:lvl1pPr algn="l">
              <a:defRPr kumimoji="0" lang="ru-RU" sz="1200" b="0" i="0" u="none" strike="noStrike" cap="none" spc="0" normalizeH="0" baseline="0" dirty="0">
                <a:ln>
                  <a:noFill/>
                </a:ln>
                <a:solidFill>
                  <a:schemeClr val="accent1"/>
                </a:solidFill>
                <a:effectLst/>
                <a:uFillTx/>
                <a:latin typeface="+mn-lt"/>
                <a:ea typeface="Verdana"/>
                <a:cs typeface="TT Firs Text Normal" panose="020B0003020000020004" pitchFamily="34" charset="0"/>
                <a:sym typeface="Verdana"/>
              </a:defRPr>
            </a:lvl1pPr>
            <a:lvl2pPr>
              <a:defRPr sz="1200"/>
            </a:lvl2pPr>
            <a:lvl3pPr>
              <a:defRPr sz="1200"/>
            </a:lvl3pPr>
            <a:lvl4pPr>
              <a:defRPr sz="1200"/>
            </a:lvl4pPr>
            <a:lvl5pPr>
              <a:defRPr sz="1200"/>
            </a:lvl5pPr>
          </a:lstStyle>
          <a:p>
            <a:pPr hangingPunct="1"/>
            <a:r>
              <a:rPr lang="ru-RU" sz="1200" dirty="0">
                <a:solidFill>
                  <a:schemeClr val="accent1"/>
                </a:solidFill>
                <a:latin typeface="+mn-lt"/>
              </a:rPr>
              <a:t>Апрель 2025 </a:t>
            </a:r>
          </a:p>
        </p:txBody>
      </p:sp>
      <p:sp>
        <p:nvSpPr>
          <p:cNvPr id="8" name="Рисунок 5">
            <a:extLst>
              <a:ext uri="{FF2B5EF4-FFF2-40B4-BE49-F238E27FC236}">
                <a16:creationId xmlns:a16="http://schemas.microsoft.com/office/drawing/2014/main" id="{156705AD-4A28-41AF-362F-34FD0519DBC6}"/>
              </a:ext>
            </a:extLst>
          </p:cNvPr>
          <p:cNvSpPr>
            <a:spLocks noGrp="1"/>
          </p:cNvSpPr>
          <p:nvPr>
            <p:ph type="pic" sz="quarter" idx="12"/>
          </p:nvPr>
        </p:nvSpPr>
        <p:spPr>
          <a:xfrm>
            <a:off x="0" y="0"/>
            <a:ext cx="12192000" cy="4057650"/>
          </a:xfrm>
          <a:prstGeom prst="rect">
            <a:avLst/>
          </a:prstGeom>
        </p:spPr>
        <p:txBody>
          <a:bodyPr/>
          <a:lstStyle/>
          <a:p>
            <a:endParaRPr lang="ru-RU"/>
          </a:p>
        </p:txBody>
      </p:sp>
    </p:spTree>
    <p:extLst>
      <p:ext uri="{BB962C8B-B14F-4D97-AF65-F5344CB8AC3E}">
        <p14:creationId xmlns:p14="http://schemas.microsoft.com/office/powerpoint/2010/main" val="1457711919"/>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Разделитель (v2)">
    <p:spTree>
      <p:nvGrpSpPr>
        <p:cNvPr id="1" name=""/>
        <p:cNvGrpSpPr/>
        <p:nvPr/>
      </p:nvGrpSpPr>
      <p:grpSpPr>
        <a:xfrm>
          <a:off x="0" y="0"/>
          <a:ext cx="0" cy="0"/>
          <a:chOff x="0" y="0"/>
          <a:chExt cx="0" cy="0"/>
        </a:xfrm>
      </p:grpSpPr>
      <p:cxnSp>
        <p:nvCxnSpPr>
          <p:cNvPr id="7" name="Прямая соединительная линия 6">
            <a:extLst>
              <a:ext uri="{FF2B5EF4-FFF2-40B4-BE49-F238E27FC236}">
                <a16:creationId xmlns:a16="http://schemas.microsoft.com/office/drawing/2014/main" id="{BDC4312C-2281-E461-AF40-B5C2B6841BF9}"/>
              </a:ext>
            </a:extLst>
          </p:cNvPr>
          <p:cNvCxnSpPr>
            <a:cxnSpLocks/>
          </p:cNvCxnSpPr>
          <p:nvPr userDrawn="1"/>
        </p:nvCxnSpPr>
        <p:spPr>
          <a:xfrm>
            <a:off x="4190035" y="5258141"/>
            <a:ext cx="7298193" cy="0"/>
          </a:xfrm>
          <a:prstGeom prst="line">
            <a:avLst/>
          </a:prstGeom>
          <a:noFill/>
          <a:ln w="15875"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12" name="Текст 34">
            <a:extLst>
              <a:ext uri="{FF2B5EF4-FFF2-40B4-BE49-F238E27FC236}">
                <a16:creationId xmlns:a16="http://schemas.microsoft.com/office/drawing/2014/main" id="{B202D49D-68D7-2101-684C-11A06C98EF03}"/>
              </a:ext>
            </a:extLst>
          </p:cNvPr>
          <p:cNvSpPr>
            <a:spLocks noGrp="1"/>
          </p:cNvSpPr>
          <p:nvPr>
            <p:ph type="body" sz="quarter" idx="11" hasCustomPrompt="1"/>
          </p:nvPr>
        </p:nvSpPr>
        <p:spPr>
          <a:xfrm>
            <a:off x="9226509" y="5344321"/>
            <a:ext cx="2362198" cy="339287"/>
          </a:xfrm>
          <a:prstGeom prst="rect">
            <a:avLst/>
          </a:prstGeom>
        </p:spPr>
        <p:txBody>
          <a:bodyPr/>
          <a:lstStyle>
            <a:lvl1pPr algn="r">
              <a:defRPr kumimoji="0" lang="ru-RU" sz="1200" b="0" i="0" u="none" strike="noStrike" cap="none" spc="0" normalizeH="0" baseline="0" dirty="0">
                <a:ln>
                  <a:noFill/>
                </a:ln>
                <a:solidFill>
                  <a:schemeClr val="accent1"/>
                </a:solidFill>
                <a:effectLst/>
                <a:uFillTx/>
                <a:latin typeface="+mn-lt"/>
                <a:ea typeface="Verdana"/>
                <a:cs typeface="TT Firs Text Normal" panose="020B0003020000020004" pitchFamily="34" charset="0"/>
                <a:sym typeface="Verdana"/>
              </a:defRPr>
            </a:lvl1pPr>
            <a:lvl2pPr>
              <a:defRPr sz="1200"/>
            </a:lvl2pPr>
            <a:lvl3pPr>
              <a:defRPr sz="1200"/>
            </a:lvl3pPr>
            <a:lvl4pPr>
              <a:defRPr sz="1200"/>
            </a:lvl4pPr>
            <a:lvl5pPr>
              <a:defRPr sz="1200"/>
            </a:lvl5pPr>
          </a:lstStyle>
          <a:p>
            <a:pPr hangingPunct="1"/>
            <a:r>
              <a:rPr lang="ru-RU" sz="1200" dirty="0">
                <a:solidFill>
                  <a:schemeClr val="accent1"/>
                </a:solidFill>
                <a:latin typeface="+mn-lt"/>
              </a:rPr>
              <a:t>Апрель 2025 </a:t>
            </a:r>
          </a:p>
        </p:txBody>
      </p:sp>
      <p:sp>
        <p:nvSpPr>
          <p:cNvPr id="14" name="Текст 10">
            <a:extLst>
              <a:ext uri="{FF2B5EF4-FFF2-40B4-BE49-F238E27FC236}">
                <a16:creationId xmlns:a16="http://schemas.microsoft.com/office/drawing/2014/main" id="{A3329F43-5227-E357-1794-B26FFF26AF26}"/>
              </a:ext>
            </a:extLst>
          </p:cNvPr>
          <p:cNvSpPr>
            <a:spLocks noGrp="1"/>
          </p:cNvSpPr>
          <p:nvPr>
            <p:ph type="body" sz="quarter" idx="10" hasCustomPrompt="1"/>
          </p:nvPr>
        </p:nvSpPr>
        <p:spPr>
          <a:xfrm>
            <a:off x="3796496" y="4421520"/>
            <a:ext cx="7732337" cy="595312"/>
          </a:xfrm>
          <a:prstGeom prst="rect">
            <a:avLst/>
          </a:prstGeom>
        </p:spPr>
        <p:txBody>
          <a:bodyPr lIns="0" tIns="0" rIns="0" bIns="0" anchor="ctr" anchorCtr="0"/>
          <a:lstStyle>
            <a:lvl1pPr algn="r">
              <a:defRPr kumimoji="0" lang="ru-RU" sz="4800" b="0" i="0" u="none" strike="noStrike" cap="none" spc="0" normalizeH="0" baseline="0" dirty="0">
                <a:ln>
                  <a:noFill/>
                </a:ln>
                <a:solidFill>
                  <a:schemeClr val="bg1"/>
                </a:solidFill>
                <a:effectLst/>
                <a:uFillTx/>
                <a:latin typeface="+mj-lt"/>
                <a:ea typeface="Verdana"/>
                <a:cs typeface="+mj-cs"/>
                <a:sym typeface="Calibri"/>
              </a:defRPr>
            </a:lvl1pPr>
          </a:lstStyle>
          <a:p>
            <a:pPr lvl="0"/>
            <a:r>
              <a:rPr kumimoji="0" lang="ru-RU" sz="4800" b="0" i="0" u="none" strike="noStrike" cap="none" spc="0" normalizeH="0" baseline="0" dirty="0">
                <a:ln>
                  <a:noFill/>
                </a:ln>
                <a:solidFill>
                  <a:schemeClr val="bg1"/>
                </a:solidFill>
                <a:effectLst/>
                <a:uFillTx/>
                <a:latin typeface="+mj-lt"/>
                <a:ea typeface="Verdana"/>
                <a:cs typeface="+mj-cs"/>
                <a:sym typeface="Calibri"/>
              </a:rPr>
              <a:t>Заголовок презентации</a:t>
            </a:r>
            <a:endParaRPr lang="ru-RU" dirty="0"/>
          </a:p>
        </p:txBody>
      </p:sp>
      <p:sp>
        <p:nvSpPr>
          <p:cNvPr id="6" name="Рисунок 5">
            <a:extLst>
              <a:ext uri="{FF2B5EF4-FFF2-40B4-BE49-F238E27FC236}">
                <a16:creationId xmlns:a16="http://schemas.microsoft.com/office/drawing/2014/main" id="{F341746B-7DCF-7D94-3402-D3DF50E422CD}"/>
              </a:ext>
            </a:extLst>
          </p:cNvPr>
          <p:cNvSpPr>
            <a:spLocks noGrp="1"/>
          </p:cNvSpPr>
          <p:nvPr>
            <p:ph type="pic" sz="quarter" idx="12"/>
          </p:nvPr>
        </p:nvSpPr>
        <p:spPr>
          <a:xfrm>
            <a:off x="0" y="0"/>
            <a:ext cx="12192000" cy="4057650"/>
          </a:xfrm>
          <a:prstGeom prst="rect">
            <a:avLst/>
          </a:prstGeom>
        </p:spPr>
        <p:txBody>
          <a:bodyPr/>
          <a:lstStyle/>
          <a:p>
            <a:endParaRPr lang="ru-RU"/>
          </a:p>
        </p:txBody>
      </p:sp>
      <p:pic>
        <p:nvPicPr>
          <p:cNvPr id="4" name="Рисунок 2">
            <a:extLst>
              <a:ext uri="{FF2B5EF4-FFF2-40B4-BE49-F238E27FC236}">
                <a16:creationId xmlns:a16="http://schemas.microsoft.com/office/drawing/2014/main" id="{31C30F40-B974-9E95-0754-15023441BB00}"/>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79783" y="448670"/>
            <a:ext cx="543182" cy="269437"/>
          </a:xfrm>
          <a:prstGeom prst="rect">
            <a:avLst/>
          </a:prstGeom>
        </p:spPr>
      </p:pic>
    </p:spTree>
    <p:extLst>
      <p:ext uri="{BB962C8B-B14F-4D97-AF65-F5344CB8AC3E}">
        <p14:creationId xmlns:p14="http://schemas.microsoft.com/office/powerpoint/2010/main" val="280900016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Фон (v1)">
    <p:spTree>
      <p:nvGrpSpPr>
        <p:cNvPr id="1" name=""/>
        <p:cNvGrpSpPr/>
        <p:nvPr/>
      </p:nvGrpSpPr>
      <p:grpSpPr>
        <a:xfrm>
          <a:off x="0" y="0"/>
          <a:ext cx="0" cy="0"/>
          <a:chOff x="0" y="0"/>
          <a:chExt cx="0" cy="0"/>
        </a:xfrm>
      </p:grpSpPr>
      <p:pic>
        <p:nvPicPr>
          <p:cNvPr id="15" name="Рисунок 14" descr="Изображение выглядит как небо, на открытом воздухе&#10;&#10;Автоматически созданное описание">
            <a:extLst>
              <a:ext uri="{FF2B5EF4-FFF2-40B4-BE49-F238E27FC236}">
                <a16:creationId xmlns:a16="http://schemas.microsoft.com/office/drawing/2014/main" id="{94AFEDCA-250D-A649-2367-2BAC53EEA632}"/>
              </a:ext>
            </a:extLst>
          </p:cNvPr>
          <p:cNvPicPr>
            <a:picLocks noChangeAspect="1"/>
          </p:cNvPicPr>
          <p:nvPr userDrawn="1"/>
        </p:nvPicPr>
        <p:blipFill>
          <a:blip r:embed="rId2"/>
          <a:srcRect b="20380"/>
          <a:stretch/>
        </p:blipFill>
        <p:spPr>
          <a:xfrm>
            <a:off x="0" y="-1"/>
            <a:ext cx="12192000" cy="6858001"/>
          </a:xfrm>
          <a:prstGeom prst="rect">
            <a:avLst/>
          </a:prstGeom>
        </p:spPr>
      </p:pic>
      <p:sp>
        <p:nvSpPr>
          <p:cNvPr id="16" name="Заголовок 3">
            <a:extLst>
              <a:ext uri="{FF2B5EF4-FFF2-40B4-BE49-F238E27FC236}">
                <a16:creationId xmlns:a16="http://schemas.microsoft.com/office/drawing/2014/main" id="{79E454D4-3321-684B-406A-15A1B4FB7842}"/>
              </a:ext>
            </a:extLst>
          </p:cNvPr>
          <p:cNvSpPr>
            <a:spLocks noGrp="1"/>
          </p:cNvSpPr>
          <p:nvPr>
            <p:ph type="title"/>
          </p:nvPr>
        </p:nvSpPr>
        <p:spPr>
          <a:xfrm>
            <a:off x="648000" y="432000"/>
            <a:ext cx="9180512" cy="470898"/>
          </a:xfrm>
        </p:spPr>
        <p:txBody>
          <a:bodyPr/>
          <a:lstStyle>
            <a:lvl1pPr>
              <a:defRPr sz="3400"/>
            </a:lvl1pPr>
          </a:lstStyle>
          <a:p>
            <a:r>
              <a:rPr lang="ru-RU" dirty="0"/>
              <a:t>Образец заголовка</a:t>
            </a:r>
          </a:p>
        </p:txBody>
      </p:sp>
      <p:grpSp>
        <p:nvGrpSpPr>
          <p:cNvPr id="18" name="Группа 17">
            <a:extLst>
              <a:ext uri="{FF2B5EF4-FFF2-40B4-BE49-F238E27FC236}">
                <a16:creationId xmlns:a16="http://schemas.microsoft.com/office/drawing/2014/main" id="{922F1F89-058E-CE21-C966-BE7FABB8FB04}"/>
              </a:ext>
            </a:extLst>
          </p:cNvPr>
          <p:cNvGrpSpPr/>
          <p:nvPr userDrawn="1"/>
        </p:nvGrpSpPr>
        <p:grpSpPr>
          <a:xfrm>
            <a:off x="333375" y="982382"/>
            <a:ext cx="11858625" cy="5372659"/>
            <a:chOff x="333375" y="1207414"/>
            <a:chExt cx="11858625" cy="5372659"/>
          </a:xfrm>
        </p:grpSpPr>
        <p:sp>
          <p:nvSpPr>
            <p:cNvPr id="19" name="Прямоугольник 18">
              <a:extLst>
                <a:ext uri="{FF2B5EF4-FFF2-40B4-BE49-F238E27FC236}">
                  <a16:creationId xmlns:a16="http://schemas.microsoft.com/office/drawing/2014/main" id="{E81CE39E-5484-FB40-123C-E3F98884199E}"/>
                </a:ext>
              </a:extLst>
            </p:cNvPr>
            <p:cNvSpPr/>
            <p:nvPr userDrawn="1"/>
          </p:nvSpPr>
          <p:spPr>
            <a:xfrm>
              <a:off x="658813" y="1351414"/>
              <a:ext cx="10872000" cy="5074393"/>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0" name="Прямоугольник 19">
              <a:extLst>
                <a:ext uri="{FF2B5EF4-FFF2-40B4-BE49-F238E27FC236}">
                  <a16:creationId xmlns:a16="http://schemas.microsoft.com/office/drawing/2014/main" id="{94DCA506-92EF-F3FC-6F3E-2046D1AABB0E}"/>
                </a:ext>
              </a:extLst>
            </p:cNvPr>
            <p:cNvSpPr/>
            <p:nvPr userDrawn="1"/>
          </p:nvSpPr>
          <p:spPr>
            <a:xfrm>
              <a:off x="11533188" y="1207414"/>
              <a:ext cx="658812"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1" name="Прямоугольник 20">
              <a:extLst>
                <a:ext uri="{FF2B5EF4-FFF2-40B4-BE49-F238E27FC236}">
                  <a16:creationId xmlns:a16="http://schemas.microsoft.com/office/drawing/2014/main" id="{8BA0EDB2-02BC-8811-0741-DD655D5DE2EB}"/>
                </a:ext>
              </a:extLst>
            </p:cNvPr>
            <p:cNvSpPr/>
            <p:nvPr userDrawn="1"/>
          </p:nvSpPr>
          <p:spPr>
            <a:xfrm>
              <a:off x="333375" y="6436073"/>
              <a:ext cx="325438"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pic>
        <p:nvPicPr>
          <p:cNvPr id="22" name="Рисунок 21">
            <a:extLst>
              <a:ext uri="{FF2B5EF4-FFF2-40B4-BE49-F238E27FC236}">
                <a16:creationId xmlns:a16="http://schemas.microsoft.com/office/drawing/2014/main" id="{4B7D8F0C-B32C-E8B7-36D2-7F032606DF19}"/>
              </a:ext>
            </a:extLst>
          </p:cNvPr>
          <p:cNvPicPr>
            <a:picLocks noChangeAspect="1"/>
          </p:cNvPicPr>
          <p:nvPr userDrawn="1"/>
        </p:nvPicPr>
        <p:blipFill>
          <a:blip>
            <a:extLst>
              <a:ext uri="{96DAC541-7B7A-43D3-8B79-37D633B846F1}">
                <asvg:svgBlip xmlns:asvg="http://schemas.microsoft.com/office/drawing/2016/SVG/main" r:embed="rId3"/>
              </a:ext>
            </a:extLst>
          </a:blip>
          <a:srcRect l="17878" t="21673" r="17878" b="21673"/>
          <a:stretch/>
        </p:blipFill>
        <p:spPr>
          <a:xfrm>
            <a:off x="10979999" y="432000"/>
            <a:ext cx="541337" cy="268521"/>
          </a:xfrm>
          <a:prstGeom prst="rect">
            <a:avLst/>
          </a:prstGeom>
        </p:spPr>
      </p:pic>
      <p:sp>
        <p:nvSpPr>
          <p:cNvPr id="3" name="Номер слайда 19">
            <a:extLst>
              <a:ext uri="{FF2B5EF4-FFF2-40B4-BE49-F238E27FC236}">
                <a16:creationId xmlns:a16="http://schemas.microsoft.com/office/drawing/2014/main" id="{6BE8A7EB-1A7D-A784-D62D-FEFA3C336545}"/>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chemeClr val="tx1"/>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4" name="Объект 12">
            <a:extLst>
              <a:ext uri="{FF2B5EF4-FFF2-40B4-BE49-F238E27FC236}">
                <a16:creationId xmlns:a16="http://schemas.microsoft.com/office/drawing/2014/main" id="{20DAD7D2-F73C-A68E-0AE4-46BB828CC62C}"/>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34037326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Фон (v2)">
    <p:bg>
      <p:bgPr>
        <a:gradFill flip="none" rotWithShape="1">
          <a:gsLst>
            <a:gs pos="45000">
              <a:schemeClr val="accent2">
                <a:lumMod val="20000"/>
                <a:lumOff val="80000"/>
              </a:schemeClr>
            </a:gs>
            <a:gs pos="100000">
              <a:schemeClr val="accent5">
                <a:lumMod val="20000"/>
                <a:lumOff val="80000"/>
              </a:schemeClr>
            </a:gs>
          </a:gsLst>
          <a:lin ang="4200000" scaled="0"/>
          <a:tileRect/>
        </a:gradFill>
        <a:effectLst/>
      </p:bgPr>
    </p:bg>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A76B61CC-DE4E-B5CF-CA20-895940507A41}"/>
              </a:ext>
            </a:extLst>
          </p:cNvPr>
          <p:cNvPicPr>
            <a:picLocks noChangeAspect="1"/>
          </p:cNvPicPr>
          <p:nvPr userDrawn="1"/>
        </p:nvPicPr>
        <p:blipFill rotWithShape="1">
          <a:blip r:embed="rId2"/>
          <a:srcRect l="861" t="874" r="6774" b="7647"/>
          <a:stretch/>
        </p:blipFill>
        <p:spPr>
          <a:xfrm flipH="1">
            <a:off x="2464" y="-1"/>
            <a:ext cx="12189536" cy="6858001"/>
          </a:xfrm>
          <a:prstGeom prst="rect">
            <a:avLst/>
          </a:prstGeom>
        </p:spPr>
      </p:pic>
      <p:sp>
        <p:nvSpPr>
          <p:cNvPr id="4" name="Заголовок 3">
            <a:extLst>
              <a:ext uri="{FF2B5EF4-FFF2-40B4-BE49-F238E27FC236}">
                <a16:creationId xmlns:a16="http://schemas.microsoft.com/office/drawing/2014/main" id="{E0A52E31-F624-E4E8-443A-0895FDADD03C}"/>
              </a:ext>
            </a:extLst>
          </p:cNvPr>
          <p:cNvSpPr>
            <a:spLocks noGrp="1"/>
          </p:cNvSpPr>
          <p:nvPr>
            <p:ph type="title"/>
          </p:nvPr>
        </p:nvSpPr>
        <p:spPr>
          <a:xfrm>
            <a:off x="648000" y="432000"/>
            <a:ext cx="9180512" cy="470898"/>
          </a:xfrm>
        </p:spPr>
        <p:txBody>
          <a:bodyPr/>
          <a:lstStyle>
            <a:lvl1pPr>
              <a:defRPr sz="3400"/>
            </a:lvl1pPr>
          </a:lstStyle>
          <a:p>
            <a:r>
              <a:rPr lang="ru-RU" dirty="0"/>
              <a:t>Образец заголовка</a:t>
            </a:r>
          </a:p>
        </p:txBody>
      </p:sp>
      <p:grpSp>
        <p:nvGrpSpPr>
          <p:cNvPr id="7" name="Группа 6">
            <a:extLst>
              <a:ext uri="{FF2B5EF4-FFF2-40B4-BE49-F238E27FC236}">
                <a16:creationId xmlns:a16="http://schemas.microsoft.com/office/drawing/2014/main" id="{B54419D9-81CC-208B-4428-762F88E3B7AA}"/>
              </a:ext>
            </a:extLst>
          </p:cNvPr>
          <p:cNvGrpSpPr/>
          <p:nvPr userDrawn="1"/>
        </p:nvGrpSpPr>
        <p:grpSpPr>
          <a:xfrm>
            <a:off x="333375" y="982382"/>
            <a:ext cx="11858625" cy="5372659"/>
            <a:chOff x="333375" y="1207414"/>
            <a:chExt cx="11858625" cy="5372659"/>
          </a:xfrm>
        </p:grpSpPr>
        <p:sp>
          <p:nvSpPr>
            <p:cNvPr id="8" name="Прямоугольник 7">
              <a:extLst>
                <a:ext uri="{FF2B5EF4-FFF2-40B4-BE49-F238E27FC236}">
                  <a16:creationId xmlns:a16="http://schemas.microsoft.com/office/drawing/2014/main" id="{938641B8-6FB9-D338-0543-FAA0B3BCB77A}"/>
                </a:ext>
              </a:extLst>
            </p:cNvPr>
            <p:cNvSpPr/>
            <p:nvPr userDrawn="1"/>
          </p:nvSpPr>
          <p:spPr>
            <a:xfrm>
              <a:off x="658813" y="1351414"/>
              <a:ext cx="10872000" cy="5074393"/>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9" name="Прямоугольник 8">
              <a:extLst>
                <a:ext uri="{FF2B5EF4-FFF2-40B4-BE49-F238E27FC236}">
                  <a16:creationId xmlns:a16="http://schemas.microsoft.com/office/drawing/2014/main" id="{7B6BFA4D-14E2-D3B9-7488-C06F065D33D8}"/>
                </a:ext>
              </a:extLst>
            </p:cNvPr>
            <p:cNvSpPr/>
            <p:nvPr userDrawn="1"/>
          </p:nvSpPr>
          <p:spPr>
            <a:xfrm>
              <a:off x="11533188" y="1207414"/>
              <a:ext cx="658812"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0" name="Прямоугольник 9">
              <a:extLst>
                <a:ext uri="{FF2B5EF4-FFF2-40B4-BE49-F238E27FC236}">
                  <a16:creationId xmlns:a16="http://schemas.microsoft.com/office/drawing/2014/main" id="{CC0B68F3-7963-2A57-4CD6-2ADBAE54BC00}"/>
                </a:ext>
              </a:extLst>
            </p:cNvPr>
            <p:cNvSpPr/>
            <p:nvPr userDrawn="1"/>
          </p:nvSpPr>
          <p:spPr>
            <a:xfrm>
              <a:off x="333375" y="6436073"/>
              <a:ext cx="325438"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pic>
        <p:nvPicPr>
          <p:cNvPr id="12" name="Рисунок 11">
            <a:extLst>
              <a:ext uri="{FF2B5EF4-FFF2-40B4-BE49-F238E27FC236}">
                <a16:creationId xmlns:a16="http://schemas.microsoft.com/office/drawing/2014/main" id="{82163B92-4CBD-5C78-8A9E-36170C32ECF3}"/>
              </a:ext>
            </a:extLst>
          </p:cNvPr>
          <p:cNvPicPr>
            <a:picLocks noChangeAspect="1"/>
          </p:cNvPicPr>
          <p:nvPr userDrawn="1"/>
        </p:nvPicPr>
        <p:blipFill>
          <a:blip>
            <a:extLst>
              <a:ext uri="{96DAC541-7B7A-43D3-8B79-37D633B846F1}">
                <asvg:svgBlip xmlns:asvg="http://schemas.microsoft.com/office/drawing/2016/SVG/main" r:embed="rId3"/>
              </a:ext>
            </a:extLst>
          </a:blip>
          <a:srcRect l="17878" t="21673" r="17878" b="21673"/>
          <a:stretch/>
        </p:blipFill>
        <p:spPr>
          <a:xfrm>
            <a:off x="10980000" y="432000"/>
            <a:ext cx="541336" cy="268521"/>
          </a:xfrm>
          <a:prstGeom prst="rect">
            <a:avLst/>
          </a:prstGeom>
        </p:spPr>
      </p:pic>
      <p:sp>
        <p:nvSpPr>
          <p:cNvPr id="14" name="Номер слайда 19">
            <a:extLst>
              <a:ext uri="{FF2B5EF4-FFF2-40B4-BE49-F238E27FC236}">
                <a16:creationId xmlns:a16="http://schemas.microsoft.com/office/drawing/2014/main" id="{0FDD8065-33D2-0388-CB97-8B2FA982F275}"/>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chemeClr val="tx1"/>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3" name="Объект 12">
            <a:extLst>
              <a:ext uri="{FF2B5EF4-FFF2-40B4-BE49-F238E27FC236}">
                <a16:creationId xmlns:a16="http://schemas.microsoft.com/office/drawing/2014/main" id="{240D2ED6-BB03-E89C-94E5-0C6671BB0125}"/>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bg1"/>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83678121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Фон (v3)">
    <p:bg>
      <p:bgPr>
        <a:gradFill flip="none" rotWithShape="1">
          <a:gsLst>
            <a:gs pos="45000">
              <a:schemeClr val="accent2">
                <a:lumMod val="20000"/>
                <a:lumOff val="80000"/>
              </a:schemeClr>
            </a:gs>
            <a:gs pos="100000">
              <a:schemeClr val="accent5">
                <a:lumMod val="20000"/>
                <a:lumOff val="80000"/>
              </a:schemeClr>
            </a:gs>
          </a:gsLst>
          <a:lin ang="4200000" scaled="0"/>
          <a:tileRect/>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E0A52E31-F624-E4E8-443A-0895FDADD03C}"/>
              </a:ext>
            </a:extLst>
          </p:cNvPr>
          <p:cNvSpPr>
            <a:spLocks noGrp="1"/>
          </p:cNvSpPr>
          <p:nvPr>
            <p:ph type="title"/>
          </p:nvPr>
        </p:nvSpPr>
        <p:spPr>
          <a:xfrm>
            <a:off x="648000" y="432000"/>
            <a:ext cx="9180512" cy="470898"/>
          </a:xfrm>
        </p:spPr>
        <p:txBody>
          <a:bodyPr/>
          <a:lstStyle>
            <a:lvl1pPr>
              <a:defRPr sz="3400"/>
            </a:lvl1pPr>
          </a:lstStyle>
          <a:p>
            <a:r>
              <a:rPr lang="ru-RU" dirty="0"/>
              <a:t>Образец заголовка</a:t>
            </a:r>
          </a:p>
        </p:txBody>
      </p:sp>
      <p:grpSp>
        <p:nvGrpSpPr>
          <p:cNvPr id="7" name="Группа 6">
            <a:extLst>
              <a:ext uri="{FF2B5EF4-FFF2-40B4-BE49-F238E27FC236}">
                <a16:creationId xmlns:a16="http://schemas.microsoft.com/office/drawing/2014/main" id="{B54419D9-81CC-208B-4428-762F88E3B7AA}"/>
              </a:ext>
            </a:extLst>
          </p:cNvPr>
          <p:cNvGrpSpPr/>
          <p:nvPr userDrawn="1"/>
        </p:nvGrpSpPr>
        <p:grpSpPr>
          <a:xfrm>
            <a:off x="333375" y="1305388"/>
            <a:ext cx="11858625" cy="5039387"/>
            <a:chOff x="333375" y="1305388"/>
            <a:chExt cx="11858625" cy="5039387"/>
          </a:xfrm>
        </p:grpSpPr>
        <p:sp>
          <p:nvSpPr>
            <p:cNvPr id="8" name="Прямоугольник 7">
              <a:extLst>
                <a:ext uri="{FF2B5EF4-FFF2-40B4-BE49-F238E27FC236}">
                  <a16:creationId xmlns:a16="http://schemas.microsoft.com/office/drawing/2014/main" id="{938641B8-6FB9-D338-0543-FAA0B3BCB77A}"/>
                </a:ext>
              </a:extLst>
            </p:cNvPr>
            <p:cNvSpPr/>
            <p:nvPr userDrawn="1"/>
          </p:nvSpPr>
          <p:spPr>
            <a:xfrm>
              <a:off x="658813" y="1449388"/>
              <a:ext cx="10872000" cy="475138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9" name="Прямоугольник 8">
              <a:extLst>
                <a:ext uri="{FF2B5EF4-FFF2-40B4-BE49-F238E27FC236}">
                  <a16:creationId xmlns:a16="http://schemas.microsoft.com/office/drawing/2014/main" id="{7B6BFA4D-14E2-D3B9-7488-C06F065D33D8}"/>
                </a:ext>
              </a:extLst>
            </p:cNvPr>
            <p:cNvSpPr/>
            <p:nvPr userDrawn="1"/>
          </p:nvSpPr>
          <p:spPr>
            <a:xfrm>
              <a:off x="11533188" y="1305388"/>
              <a:ext cx="658812"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0" name="Прямоугольник 9">
              <a:extLst>
                <a:ext uri="{FF2B5EF4-FFF2-40B4-BE49-F238E27FC236}">
                  <a16:creationId xmlns:a16="http://schemas.microsoft.com/office/drawing/2014/main" id="{CC0B68F3-7963-2A57-4CD6-2ADBAE54BC00}"/>
                </a:ext>
              </a:extLst>
            </p:cNvPr>
            <p:cNvSpPr/>
            <p:nvPr userDrawn="1"/>
          </p:nvSpPr>
          <p:spPr>
            <a:xfrm>
              <a:off x="333375" y="6200775"/>
              <a:ext cx="325438"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sp>
        <p:nvSpPr>
          <p:cNvPr id="5" name="Номер слайда 19">
            <a:extLst>
              <a:ext uri="{FF2B5EF4-FFF2-40B4-BE49-F238E27FC236}">
                <a16:creationId xmlns:a16="http://schemas.microsoft.com/office/drawing/2014/main" id="{DC484AA7-B49F-2B63-4853-BA4A46F44BFC}"/>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2" name="Объект 12">
            <a:extLst>
              <a:ext uri="{FF2B5EF4-FFF2-40B4-BE49-F238E27FC236}">
                <a16:creationId xmlns:a16="http://schemas.microsoft.com/office/drawing/2014/main" id="{066DC9AF-F7BA-7A1B-7438-39A6CBB9CC8A}"/>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bg1"/>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80078596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Фон (v4)">
    <p:bg>
      <p:bgPr>
        <a:solidFill>
          <a:srgbClr val="EEF3F8"/>
        </a:solidFill>
        <a:effectLst/>
      </p:bgPr>
    </p:bg>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id="{41A7FD0B-8073-1EB9-CDB5-1979407ED17C}"/>
              </a:ext>
            </a:extLst>
          </p:cNvPr>
          <p:cNvGrpSpPr/>
          <p:nvPr userDrawn="1"/>
        </p:nvGrpSpPr>
        <p:grpSpPr>
          <a:xfrm>
            <a:off x="333375" y="857250"/>
            <a:ext cx="11846774" cy="5487525"/>
            <a:chOff x="333375" y="857250"/>
            <a:chExt cx="11846774" cy="5487525"/>
          </a:xfrm>
        </p:grpSpPr>
        <p:sp>
          <p:nvSpPr>
            <p:cNvPr id="4" name="Прямоугольник 3">
              <a:extLst>
                <a:ext uri="{FF2B5EF4-FFF2-40B4-BE49-F238E27FC236}">
                  <a16:creationId xmlns:a16="http://schemas.microsoft.com/office/drawing/2014/main" id="{6991907A-5777-DFE8-50DF-31DA46D09244}"/>
                </a:ext>
              </a:extLst>
            </p:cNvPr>
            <p:cNvSpPr/>
            <p:nvPr userDrawn="1"/>
          </p:nvSpPr>
          <p:spPr>
            <a:xfrm>
              <a:off x="658813" y="1001250"/>
              <a:ext cx="10872000" cy="5199525"/>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5" name="Прямоугольник 4">
              <a:extLst>
                <a:ext uri="{FF2B5EF4-FFF2-40B4-BE49-F238E27FC236}">
                  <a16:creationId xmlns:a16="http://schemas.microsoft.com/office/drawing/2014/main" id="{6F907601-DCE2-3B5D-B6B6-AD0674E094AC}"/>
                </a:ext>
              </a:extLst>
            </p:cNvPr>
            <p:cNvSpPr/>
            <p:nvPr userDrawn="1"/>
          </p:nvSpPr>
          <p:spPr>
            <a:xfrm>
              <a:off x="11521337" y="857250"/>
              <a:ext cx="658812"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6" name="Прямоугольник 5">
              <a:extLst>
                <a:ext uri="{FF2B5EF4-FFF2-40B4-BE49-F238E27FC236}">
                  <a16:creationId xmlns:a16="http://schemas.microsoft.com/office/drawing/2014/main" id="{E588458C-8466-1C14-BA4C-2EC112D6F8E8}"/>
                </a:ext>
              </a:extLst>
            </p:cNvPr>
            <p:cNvSpPr/>
            <p:nvPr userDrawn="1"/>
          </p:nvSpPr>
          <p:spPr>
            <a:xfrm>
              <a:off x="333375" y="6200775"/>
              <a:ext cx="325438" cy="144000"/>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sp>
        <p:nvSpPr>
          <p:cNvPr id="8" name="Заголовок 3">
            <a:extLst>
              <a:ext uri="{FF2B5EF4-FFF2-40B4-BE49-F238E27FC236}">
                <a16:creationId xmlns:a16="http://schemas.microsoft.com/office/drawing/2014/main" id="{FD836B66-4E6A-3FD0-F0B7-E69C6CACDE13}"/>
              </a:ext>
            </a:extLst>
          </p:cNvPr>
          <p:cNvSpPr>
            <a:spLocks noGrp="1"/>
          </p:cNvSpPr>
          <p:nvPr>
            <p:ph type="title"/>
          </p:nvPr>
        </p:nvSpPr>
        <p:spPr>
          <a:xfrm>
            <a:off x="648000" y="432000"/>
            <a:ext cx="9180512" cy="470898"/>
          </a:xfrm>
        </p:spPr>
        <p:txBody>
          <a:bodyPr/>
          <a:lstStyle>
            <a:lvl1pPr>
              <a:defRPr sz="3400"/>
            </a:lvl1pPr>
          </a:lstStyle>
          <a:p>
            <a:r>
              <a:rPr lang="ru-RU" dirty="0"/>
              <a:t>Образец заголовка</a:t>
            </a:r>
          </a:p>
        </p:txBody>
      </p:sp>
      <p:sp>
        <p:nvSpPr>
          <p:cNvPr id="10" name="Номер слайда 19">
            <a:extLst>
              <a:ext uri="{FF2B5EF4-FFF2-40B4-BE49-F238E27FC236}">
                <a16:creationId xmlns:a16="http://schemas.microsoft.com/office/drawing/2014/main" id="{C3A8A5CB-C317-E953-F00A-2A7AB5877535}"/>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7" name="Объект 12">
            <a:extLst>
              <a:ext uri="{FF2B5EF4-FFF2-40B4-BE49-F238E27FC236}">
                <a16:creationId xmlns:a16="http://schemas.microsoft.com/office/drawing/2014/main" id="{17E3CF48-9CF6-F973-1370-3A1D921FCEC7}"/>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bg1"/>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3169905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Фон (v5)">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EA973B88-C352-B027-BC1D-D217114B44C4}"/>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pic>
        <p:nvPicPr>
          <p:cNvPr id="2" name="Рисунок 6">
            <a:extLst>
              <a:ext uri="{FF2B5EF4-FFF2-40B4-BE49-F238E27FC236}">
                <a16:creationId xmlns:a16="http://schemas.microsoft.com/office/drawing/2014/main" id="{1EEFA02D-1139-35B5-AF4A-1D7A5C86BD49}"/>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sp>
        <p:nvSpPr>
          <p:cNvPr id="13" name="Заголовок 12">
            <a:extLst>
              <a:ext uri="{FF2B5EF4-FFF2-40B4-BE49-F238E27FC236}">
                <a16:creationId xmlns:a16="http://schemas.microsoft.com/office/drawing/2014/main" id="{4CE9CE66-8480-9757-541F-F4598135A0EF}"/>
              </a:ext>
            </a:extLst>
          </p:cNvPr>
          <p:cNvSpPr>
            <a:spLocks noGrp="1"/>
          </p:cNvSpPr>
          <p:nvPr>
            <p:ph type="title"/>
          </p:nvPr>
        </p:nvSpPr>
        <p:spPr/>
        <p:txBody>
          <a:bodyPr/>
          <a:lstStyle/>
          <a:p>
            <a:r>
              <a:rPr lang="ru-RU" dirty="0"/>
              <a:t>Образец заголовка</a:t>
            </a:r>
          </a:p>
        </p:txBody>
      </p:sp>
      <p:sp>
        <p:nvSpPr>
          <p:cNvPr id="7" name="Номер слайда 19">
            <a:extLst>
              <a:ext uri="{FF2B5EF4-FFF2-40B4-BE49-F238E27FC236}">
                <a16:creationId xmlns:a16="http://schemas.microsoft.com/office/drawing/2014/main" id="{017B0D0B-0B38-6073-2525-0646DFAFA679}"/>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3" name="Объект 12">
            <a:extLst>
              <a:ext uri="{FF2B5EF4-FFF2-40B4-BE49-F238E27FC236}">
                <a16:creationId xmlns:a16="http://schemas.microsoft.com/office/drawing/2014/main" id="{220C14FE-E527-5ED0-4A28-8AF788763B98}"/>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rgbClr val="C6CFDE"/>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362050834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Фон (v6)">
    <p:bg>
      <p:bgPr>
        <a:solidFill>
          <a:srgbClr val="EEF3F8"/>
        </a:solidFill>
        <a:effectLst/>
      </p:bgPr>
    </p:bg>
    <p:spTree>
      <p:nvGrpSpPr>
        <p:cNvPr id="1" name=""/>
        <p:cNvGrpSpPr/>
        <p:nvPr/>
      </p:nvGrpSpPr>
      <p:grpSpPr>
        <a:xfrm>
          <a:off x="0" y="0"/>
          <a:ext cx="0" cy="0"/>
          <a:chOff x="0" y="0"/>
          <a:chExt cx="0" cy="0"/>
        </a:xfrm>
      </p:grpSpPr>
      <p:sp>
        <p:nvSpPr>
          <p:cNvPr id="2" name="Заголовок 3">
            <a:extLst>
              <a:ext uri="{FF2B5EF4-FFF2-40B4-BE49-F238E27FC236}">
                <a16:creationId xmlns:a16="http://schemas.microsoft.com/office/drawing/2014/main" id="{8B0776C8-AE27-FEA5-99D4-D1A154540DB7}"/>
              </a:ext>
            </a:extLst>
          </p:cNvPr>
          <p:cNvSpPr>
            <a:spLocks noGrp="1"/>
          </p:cNvSpPr>
          <p:nvPr>
            <p:ph type="title"/>
          </p:nvPr>
        </p:nvSpPr>
        <p:spPr>
          <a:xfrm>
            <a:off x="648000" y="432000"/>
            <a:ext cx="9180512" cy="470898"/>
          </a:xfrm>
        </p:spPr>
        <p:txBody>
          <a:bodyPr/>
          <a:lstStyle>
            <a:lvl1pPr>
              <a:defRPr sz="3400"/>
            </a:lvl1pPr>
          </a:lstStyle>
          <a:p>
            <a:r>
              <a:rPr lang="ru-RU" dirty="0"/>
              <a:t>Образец заголовка</a:t>
            </a:r>
          </a:p>
        </p:txBody>
      </p:sp>
      <p:pic>
        <p:nvPicPr>
          <p:cNvPr id="5" name="Рисунок 6">
            <a:extLst>
              <a:ext uri="{FF2B5EF4-FFF2-40B4-BE49-F238E27FC236}">
                <a16:creationId xmlns:a16="http://schemas.microsoft.com/office/drawing/2014/main" id="{E9FCFFF1-D5D9-0136-7120-7379001F2009}"/>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sp>
        <p:nvSpPr>
          <p:cNvPr id="7" name="Номер слайда 19">
            <a:extLst>
              <a:ext uri="{FF2B5EF4-FFF2-40B4-BE49-F238E27FC236}">
                <a16:creationId xmlns:a16="http://schemas.microsoft.com/office/drawing/2014/main" id="{CF555F86-1B8A-BC92-554B-2B0072BB6993}"/>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3" name="Объект 12">
            <a:extLst>
              <a:ext uri="{FF2B5EF4-FFF2-40B4-BE49-F238E27FC236}">
                <a16:creationId xmlns:a16="http://schemas.microsoft.com/office/drawing/2014/main" id="{71B73AE6-218B-5831-15A6-4025590CCB1B}"/>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bg1"/>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50714241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Пустой слайд">
    <p:spTree>
      <p:nvGrpSpPr>
        <p:cNvPr id="1" name=""/>
        <p:cNvGrpSpPr/>
        <p:nvPr/>
      </p:nvGrpSpPr>
      <p:grpSpPr>
        <a:xfrm>
          <a:off x="0" y="0"/>
          <a:ext cx="0" cy="0"/>
          <a:chOff x="0" y="0"/>
          <a:chExt cx="0" cy="0"/>
        </a:xfrm>
      </p:grpSpPr>
      <p:sp>
        <p:nvSpPr>
          <p:cNvPr id="3" name="Номер слайда 19">
            <a:extLst>
              <a:ext uri="{FF2B5EF4-FFF2-40B4-BE49-F238E27FC236}">
                <a16:creationId xmlns:a16="http://schemas.microsoft.com/office/drawing/2014/main" id="{6E569596-7419-2542-74C5-95B72AC02B57}"/>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4" name="Объект 12">
            <a:extLst>
              <a:ext uri="{FF2B5EF4-FFF2-40B4-BE49-F238E27FC236}">
                <a16:creationId xmlns:a16="http://schemas.microsoft.com/office/drawing/2014/main" id="{07DA602F-10BD-54C2-92D4-1561F9A5BCD1}"/>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rgbClr val="C6CFDE"/>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4005672976"/>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Контакты (v1)">
    <p:spTree>
      <p:nvGrpSpPr>
        <p:cNvPr id="1" name=""/>
        <p:cNvGrpSpPr/>
        <p:nvPr/>
      </p:nvGrpSpPr>
      <p:grpSpPr>
        <a:xfrm>
          <a:off x="0" y="0"/>
          <a:ext cx="0" cy="0"/>
          <a:chOff x="0" y="0"/>
          <a:chExt cx="0" cy="0"/>
        </a:xfrm>
      </p:grpSpPr>
      <p:sp>
        <p:nvSpPr>
          <p:cNvPr id="5" name="Заголовок 2">
            <a:extLst>
              <a:ext uri="{FF2B5EF4-FFF2-40B4-BE49-F238E27FC236}">
                <a16:creationId xmlns:a16="http://schemas.microsoft.com/office/drawing/2014/main" id="{9B2FAF4E-4616-4B71-462E-E5A986BD08A1}"/>
              </a:ext>
            </a:extLst>
          </p:cNvPr>
          <p:cNvSpPr txBox="1">
            <a:spLocks/>
          </p:cNvSpPr>
          <p:nvPr userDrawn="1"/>
        </p:nvSpPr>
        <p:spPr>
          <a:xfrm>
            <a:off x="648000" y="412750"/>
            <a:ext cx="2110190" cy="360099"/>
          </a:xfrm>
          <a:prstGeom prst="rect">
            <a:avLst/>
          </a:prstGeom>
        </p:spPr>
        <p:txBody>
          <a:bodyPr lIns="0" tIns="0" rIns="0" bIns="0"/>
          <a:lstStyle>
            <a:lvl1pPr marL="0" marR="0" indent="0" algn="l" defTabSz="1049796" rtl="0" latinLnBrk="0">
              <a:lnSpc>
                <a:spcPct val="90000"/>
              </a:lnSpc>
              <a:spcBef>
                <a:spcPts val="0"/>
              </a:spcBef>
              <a:spcAft>
                <a:spcPts val="0"/>
              </a:spcAft>
              <a:buClrTx/>
              <a:buSzTx/>
              <a:buFontTx/>
              <a:buNone/>
              <a:tabLst/>
              <a:defRPr sz="2600" b="0" i="0" u="none" strike="noStrike" cap="none" spc="0" baseline="0">
                <a:solidFill>
                  <a:schemeClr val="bg1"/>
                </a:solidFill>
                <a:uFillTx/>
                <a:latin typeface="+mj-lt"/>
                <a:ea typeface="Verdana"/>
                <a:cs typeface="TT Firs Text Normal" panose="020B0003020000020004" pitchFamily="34" charset="0"/>
                <a:sym typeface="Verdana"/>
              </a:defRPr>
            </a:lvl1pPr>
            <a:lvl2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2pPr>
            <a:lvl3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3pPr>
            <a:lvl4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4pPr>
            <a:lvl5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5pPr>
            <a:lvl6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6pPr>
            <a:lvl7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7pPr>
            <a:lvl8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8pPr>
            <a:lvl9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9pPr>
          </a:lstStyle>
          <a:p>
            <a:pPr hangingPunct="1"/>
            <a:r>
              <a:rPr lang="ru-RU" sz="3400" dirty="0"/>
              <a:t>Контакты</a:t>
            </a:r>
          </a:p>
        </p:txBody>
      </p:sp>
      <p:pic>
        <p:nvPicPr>
          <p:cNvPr id="72" name="Рисунок 71">
            <a:extLst>
              <a:ext uri="{FF2B5EF4-FFF2-40B4-BE49-F238E27FC236}">
                <a16:creationId xmlns:a16="http://schemas.microsoft.com/office/drawing/2014/main" id="{B22AA233-CE20-0E9D-8B67-176573457A6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51379" y="6223780"/>
            <a:ext cx="228600" cy="228600"/>
          </a:xfrm>
          <a:prstGeom prst="rect">
            <a:avLst/>
          </a:prstGeom>
        </p:spPr>
      </p:pic>
      <p:pic>
        <p:nvPicPr>
          <p:cNvPr id="75" name="Рисунок 74">
            <a:extLst>
              <a:ext uri="{FF2B5EF4-FFF2-40B4-BE49-F238E27FC236}">
                <a16:creationId xmlns:a16="http://schemas.microsoft.com/office/drawing/2014/main" id="{EC41FDB1-954B-2C54-4427-36791F5336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0795" y="6009879"/>
            <a:ext cx="228600" cy="228600"/>
          </a:xfrm>
          <a:prstGeom prst="rect">
            <a:avLst/>
          </a:prstGeom>
        </p:spPr>
      </p:pic>
      <p:grpSp>
        <p:nvGrpSpPr>
          <p:cNvPr id="76" name="Группа 75">
            <a:extLst>
              <a:ext uri="{FF2B5EF4-FFF2-40B4-BE49-F238E27FC236}">
                <a16:creationId xmlns:a16="http://schemas.microsoft.com/office/drawing/2014/main" id="{52FB78BD-5F86-6E98-25D2-E2638381E63A}"/>
              </a:ext>
            </a:extLst>
          </p:cNvPr>
          <p:cNvGrpSpPr/>
          <p:nvPr userDrawn="1"/>
        </p:nvGrpSpPr>
        <p:grpSpPr>
          <a:xfrm>
            <a:off x="339173" y="1036018"/>
            <a:ext cx="3294981" cy="4055222"/>
            <a:chOff x="339173" y="1036017"/>
            <a:chExt cx="3294981" cy="4228780"/>
          </a:xfrm>
        </p:grpSpPr>
        <p:sp>
          <p:nvSpPr>
            <p:cNvPr id="78" name="Прямоугольник 77">
              <a:extLst>
                <a:ext uri="{FF2B5EF4-FFF2-40B4-BE49-F238E27FC236}">
                  <a16:creationId xmlns:a16="http://schemas.microsoft.com/office/drawing/2014/main" id="{0F735F99-0012-66F3-48C3-42EA48F38A04}"/>
                </a:ext>
              </a:extLst>
            </p:cNvPr>
            <p:cNvSpPr/>
            <p:nvPr/>
          </p:nvSpPr>
          <p:spPr>
            <a:xfrm>
              <a:off x="3086784" y="1233240"/>
              <a:ext cx="547370" cy="403155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79" name="Прямоугольник 78">
              <a:extLst>
                <a:ext uri="{FF2B5EF4-FFF2-40B4-BE49-F238E27FC236}">
                  <a16:creationId xmlns:a16="http://schemas.microsoft.com/office/drawing/2014/main" id="{15A2D328-02FA-FD6A-4AB0-A0508E522750}"/>
                </a:ext>
              </a:extLst>
            </p:cNvPr>
            <p:cNvSpPr/>
            <p:nvPr/>
          </p:nvSpPr>
          <p:spPr>
            <a:xfrm>
              <a:off x="339173" y="1036017"/>
              <a:ext cx="319074" cy="403155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80" name="Прямоугольник 79">
              <a:extLst>
                <a:ext uri="{FF2B5EF4-FFF2-40B4-BE49-F238E27FC236}">
                  <a16:creationId xmlns:a16="http://schemas.microsoft.com/office/drawing/2014/main" id="{2C7A7BE4-F746-BEC8-09CB-E09D2854C450}"/>
                </a:ext>
              </a:extLst>
            </p:cNvPr>
            <p:cNvSpPr/>
            <p:nvPr/>
          </p:nvSpPr>
          <p:spPr>
            <a:xfrm>
              <a:off x="658246" y="5067573"/>
              <a:ext cx="2475402" cy="197223"/>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81" name="Прямоугольник 80">
              <a:extLst>
                <a:ext uri="{FF2B5EF4-FFF2-40B4-BE49-F238E27FC236}">
                  <a16:creationId xmlns:a16="http://schemas.microsoft.com/office/drawing/2014/main" id="{788B4A70-7939-B985-BEDA-2964AD6E6024}"/>
                </a:ext>
              </a:extLst>
            </p:cNvPr>
            <p:cNvSpPr/>
            <p:nvPr/>
          </p:nvSpPr>
          <p:spPr>
            <a:xfrm>
              <a:off x="435384" y="1096565"/>
              <a:ext cx="2651396" cy="136675"/>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grpSp>
      <p:cxnSp>
        <p:nvCxnSpPr>
          <p:cNvPr id="84" name="Прямая соединительная линия 83">
            <a:extLst>
              <a:ext uri="{FF2B5EF4-FFF2-40B4-BE49-F238E27FC236}">
                <a16:creationId xmlns:a16="http://schemas.microsoft.com/office/drawing/2014/main" id="{9C072D65-C663-A750-CEF9-AA4B62304EC8}"/>
              </a:ext>
            </a:extLst>
          </p:cNvPr>
          <p:cNvCxnSpPr>
            <a:cxnSpLocks/>
          </p:cNvCxnSpPr>
          <p:nvPr userDrawn="1"/>
        </p:nvCxnSpPr>
        <p:spPr>
          <a:xfrm>
            <a:off x="645616" y="5936870"/>
            <a:ext cx="2412000" cy="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grpSp>
        <p:nvGrpSpPr>
          <p:cNvPr id="93" name="Группа 92">
            <a:extLst>
              <a:ext uri="{FF2B5EF4-FFF2-40B4-BE49-F238E27FC236}">
                <a16:creationId xmlns:a16="http://schemas.microsoft.com/office/drawing/2014/main" id="{6A8BC8A2-F9D2-A249-FB9D-E3D8B18AECBD}"/>
              </a:ext>
            </a:extLst>
          </p:cNvPr>
          <p:cNvGrpSpPr/>
          <p:nvPr userDrawn="1"/>
        </p:nvGrpSpPr>
        <p:grpSpPr>
          <a:xfrm>
            <a:off x="4410584" y="1058678"/>
            <a:ext cx="3294981" cy="4055222"/>
            <a:chOff x="339173" y="1036017"/>
            <a:chExt cx="3294981" cy="4228780"/>
          </a:xfrm>
        </p:grpSpPr>
        <p:sp>
          <p:nvSpPr>
            <p:cNvPr id="95" name="Прямоугольник 94">
              <a:extLst>
                <a:ext uri="{FF2B5EF4-FFF2-40B4-BE49-F238E27FC236}">
                  <a16:creationId xmlns:a16="http://schemas.microsoft.com/office/drawing/2014/main" id="{F9DAD15D-D1A8-DF67-BA58-EDAD36E69688}"/>
                </a:ext>
              </a:extLst>
            </p:cNvPr>
            <p:cNvSpPr/>
            <p:nvPr/>
          </p:nvSpPr>
          <p:spPr>
            <a:xfrm>
              <a:off x="3086784" y="1233240"/>
              <a:ext cx="547370" cy="403155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96" name="Прямоугольник 95">
              <a:extLst>
                <a:ext uri="{FF2B5EF4-FFF2-40B4-BE49-F238E27FC236}">
                  <a16:creationId xmlns:a16="http://schemas.microsoft.com/office/drawing/2014/main" id="{ECC548A5-17EB-2297-F2C1-136D2A49728C}"/>
                </a:ext>
              </a:extLst>
            </p:cNvPr>
            <p:cNvSpPr/>
            <p:nvPr/>
          </p:nvSpPr>
          <p:spPr>
            <a:xfrm>
              <a:off x="339173" y="1036017"/>
              <a:ext cx="319074" cy="403155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97" name="Прямоугольник 96">
              <a:extLst>
                <a:ext uri="{FF2B5EF4-FFF2-40B4-BE49-F238E27FC236}">
                  <a16:creationId xmlns:a16="http://schemas.microsoft.com/office/drawing/2014/main" id="{9CBF87FB-C72E-ED7C-1074-761CDFA795D1}"/>
                </a:ext>
              </a:extLst>
            </p:cNvPr>
            <p:cNvSpPr/>
            <p:nvPr/>
          </p:nvSpPr>
          <p:spPr>
            <a:xfrm>
              <a:off x="658246" y="5067573"/>
              <a:ext cx="2475402" cy="197223"/>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98" name="Прямоугольник 97">
              <a:extLst>
                <a:ext uri="{FF2B5EF4-FFF2-40B4-BE49-F238E27FC236}">
                  <a16:creationId xmlns:a16="http://schemas.microsoft.com/office/drawing/2014/main" id="{31BBAA2D-DEB3-38C7-C1C9-9273CAFCB7CC}"/>
                </a:ext>
              </a:extLst>
            </p:cNvPr>
            <p:cNvSpPr/>
            <p:nvPr/>
          </p:nvSpPr>
          <p:spPr>
            <a:xfrm>
              <a:off x="435384" y="1096565"/>
              <a:ext cx="2651396" cy="136675"/>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grpSp>
      <p:grpSp>
        <p:nvGrpSpPr>
          <p:cNvPr id="110" name="Группа 109">
            <a:extLst>
              <a:ext uri="{FF2B5EF4-FFF2-40B4-BE49-F238E27FC236}">
                <a16:creationId xmlns:a16="http://schemas.microsoft.com/office/drawing/2014/main" id="{1E776DC1-B47D-8ABB-43FC-C8496AA98AC2}"/>
              </a:ext>
            </a:extLst>
          </p:cNvPr>
          <p:cNvGrpSpPr/>
          <p:nvPr userDrawn="1"/>
        </p:nvGrpSpPr>
        <p:grpSpPr>
          <a:xfrm>
            <a:off x="8443075" y="1058678"/>
            <a:ext cx="3294981" cy="4055222"/>
            <a:chOff x="339173" y="1036017"/>
            <a:chExt cx="3294981" cy="4228780"/>
          </a:xfrm>
        </p:grpSpPr>
        <p:sp>
          <p:nvSpPr>
            <p:cNvPr id="112" name="Прямоугольник 111">
              <a:extLst>
                <a:ext uri="{FF2B5EF4-FFF2-40B4-BE49-F238E27FC236}">
                  <a16:creationId xmlns:a16="http://schemas.microsoft.com/office/drawing/2014/main" id="{E0206FDA-23E4-518E-C275-7BDBC596048E}"/>
                </a:ext>
              </a:extLst>
            </p:cNvPr>
            <p:cNvSpPr/>
            <p:nvPr/>
          </p:nvSpPr>
          <p:spPr>
            <a:xfrm>
              <a:off x="3086784" y="1233240"/>
              <a:ext cx="547370" cy="403155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13" name="Прямоугольник 112">
              <a:extLst>
                <a:ext uri="{FF2B5EF4-FFF2-40B4-BE49-F238E27FC236}">
                  <a16:creationId xmlns:a16="http://schemas.microsoft.com/office/drawing/2014/main" id="{5406642E-72C2-8023-C5E4-BDFC338B1A63}"/>
                </a:ext>
              </a:extLst>
            </p:cNvPr>
            <p:cNvSpPr/>
            <p:nvPr/>
          </p:nvSpPr>
          <p:spPr>
            <a:xfrm>
              <a:off x="339173" y="1036017"/>
              <a:ext cx="319074" cy="4031557"/>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14" name="Прямоугольник 113">
              <a:extLst>
                <a:ext uri="{FF2B5EF4-FFF2-40B4-BE49-F238E27FC236}">
                  <a16:creationId xmlns:a16="http://schemas.microsoft.com/office/drawing/2014/main" id="{97E657F0-A5E1-5FAC-FBB0-AAE6FC0F1E7E}"/>
                </a:ext>
              </a:extLst>
            </p:cNvPr>
            <p:cNvSpPr/>
            <p:nvPr/>
          </p:nvSpPr>
          <p:spPr>
            <a:xfrm>
              <a:off x="658246" y="5067573"/>
              <a:ext cx="2475402" cy="197223"/>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15" name="Прямоугольник 114">
              <a:extLst>
                <a:ext uri="{FF2B5EF4-FFF2-40B4-BE49-F238E27FC236}">
                  <a16:creationId xmlns:a16="http://schemas.microsoft.com/office/drawing/2014/main" id="{97CCF4B1-286D-4169-ABC4-8D9FC81178A9}"/>
                </a:ext>
              </a:extLst>
            </p:cNvPr>
            <p:cNvSpPr/>
            <p:nvPr/>
          </p:nvSpPr>
          <p:spPr>
            <a:xfrm>
              <a:off x="435384" y="1096565"/>
              <a:ext cx="2651396" cy="136675"/>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grpSp>
      <p:sp>
        <p:nvSpPr>
          <p:cNvPr id="120" name="Рисунок 119">
            <a:extLst>
              <a:ext uri="{FF2B5EF4-FFF2-40B4-BE49-F238E27FC236}">
                <a16:creationId xmlns:a16="http://schemas.microsoft.com/office/drawing/2014/main" id="{7B203209-2BAA-87BC-BAA2-044CB826B062}"/>
              </a:ext>
            </a:extLst>
          </p:cNvPr>
          <p:cNvSpPr>
            <a:spLocks noGrp="1"/>
          </p:cNvSpPr>
          <p:nvPr>
            <p:ph type="pic" sz="quarter" idx="10"/>
          </p:nvPr>
        </p:nvSpPr>
        <p:spPr>
          <a:xfrm>
            <a:off x="669322" y="1241078"/>
            <a:ext cx="2420719" cy="3685753"/>
          </a:xfrm>
          <a:prstGeom prst="rect">
            <a:avLst/>
          </a:prstGeom>
        </p:spPr>
        <p:txBody>
          <a:bodyPr/>
          <a:lstStyle/>
          <a:p>
            <a:endParaRPr lang="ru-RU" dirty="0"/>
          </a:p>
        </p:txBody>
      </p:sp>
      <p:sp>
        <p:nvSpPr>
          <p:cNvPr id="121" name="Рисунок 119">
            <a:extLst>
              <a:ext uri="{FF2B5EF4-FFF2-40B4-BE49-F238E27FC236}">
                <a16:creationId xmlns:a16="http://schemas.microsoft.com/office/drawing/2014/main" id="{263CF9AD-C10A-DC5F-C5BA-D2089552B385}"/>
              </a:ext>
            </a:extLst>
          </p:cNvPr>
          <p:cNvSpPr>
            <a:spLocks noGrp="1"/>
          </p:cNvSpPr>
          <p:nvPr>
            <p:ph type="pic" sz="quarter" idx="11"/>
          </p:nvPr>
        </p:nvSpPr>
        <p:spPr>
          <a:xfrm>
            <a:off x="4727848" y="1241078"/>
            <a:ext cx="2420719" cy="3685753"/>
          </a:xfrm>
          <a:prstGeom prst="rect">
            <a:avLst/>
          </a:prstGeom>
        </p:spPr>
        <p:txBody>
          <a:bodyPr/>
          <a:lstStyle/>
          <a:p>
            <a:endParaRPr lang="ru-RU" dirty="0"/>
          </a:p>
        </p:txBody>
      </p:sp>
      <p:sp>
        <p:nvSpPr>
          <p:cNvPr id="122" name="Рисунок 119">
            <a:extLst>
              <a:ext uri="{FF2B5EF4-FFF2-40B4-BE49-F238E27FC236}">
                <a16:creationId xmlns:a16="http://schemas.microsoft.com/office/drawing/2014/main" id="{D135D27D-3EE2-DB97-33A8-092763D3BCCF}"/>
              </a:ext>
            </a:extLst>
          </p:cNvPr>
          <p:cNvSpPr>
            <a:spLocks noGrp="1"/>
          </p:cNvSpPr>
          <p:nvPr>
            <p:ph type="pic" sz="quarter" idx="12"/>
          </p:nvPr>
        </p:nvSpPr>
        <p:spPr>
          <a:xfrm>
            <a:off x="8784495" y="1241078"/>
            <a:ext cx="2420719" cy="3685753"/>
          </a:xfrm>
          <a:prstGeom prst="rect">
            <a:avLst/>
          </a:prstGeom>
        </p:spPr>
        <p:txBody>
          <a:bodyPr/>
          <a:lstStyle/>
          <a:p>
            <a:endParaRPr lang="ru-RU" dirty="0"/>
          </a:p>
        </p:txBody>
      </p:sp>
      <p:sp>
        <p:nvSpPr>
          <p:cNvPr id="124" name="Текст 123">
            <a:extLst>
              <a:ext uri="{FF2B5EF4-FFF2-40B4-BE49-F238E27FC236}">
                <a16:creationId xmlns:a16="http://schemas.microsoft.com/office/drawing/2014/main" id="{4A70D6C9-3ABB-DA7A-12F4-8C97CFA03E21}"/>
              </a:ext>
            </a:extLst>
          </p:cNvPr>
          <p:cNvSpPr>
            <a:spLocks noGrp="1"/>
          </p:cNvSpPr>
          <p:nvPr>
            <p:ph type="body" sz="quarter" idx="13" hasCustomPrompt="1"/>
          </p:nvPr>
        </p:nvSpPr>
        <p:spPr>
          <a:xfrm>
            <a:off x="669204" y="5132388"/>
            <a:ext cx="2803912" cy="228600"/>
          </a:xfrm>
          <a:prstGeom prst="rect">
            <a:avLst/>
          </a:prstGeom>
        </p:spPr>
        <p:txBody>
          <a:bodyPr lIns="0" tIns="0" rIns="0" bIns="0"/>
          <a:lstStyle>
            <a:lvl1pPr marL="0" marR="0" indent="0" algn="l" defTabSz="1049796" rtl="0" fontAlgn="auto" latinLnBrk="0" hangingPunct="1">
              <a:lnSpc>
                <a:spcPct val="90000"/>
              </a:lnSpc>
              <a:spcBef>
                <a:spcPts val="0"/>
              </a:spcBef>
              <a:spcAft>
                <a:spcPts val="0"/>
              </a:spcAft>
              <a:buClrTx/>
              <a:buSzTx/>
              <a:buFontTx/>
              <a:buNone/>
              <a:tabLst/>
              <a:defRPr kumimoji="0" lang="ru-RU" sz="1600" b="0" i="0" u="none" strike="noStrike" cap="none" spc="0" normalizeH="0" baseline="0" dirty="0">
                <a:ln>
                  <a:noFill/>
                </a:ln>
                <a:solidFill>
                  <a:schemeClr val="bg1"/>
                </a:solidFill>
                <a:effectLst/>
                <a:uFillTx/>
                <a:latin typeface="+mj-lt"/>
                <a:ea typeface="Verdana"/>
                <a:cs typeface="TT Firs Text Normal" panose="020B0003020000020004" pitchFamily="34" charset="0"/>
                <a:sym typeface="Verdana"/>
              </a:defRPr>
            </a:lvl1pPr>
          </a:lstStyle>
          <a:p>
            <a:pPr lvl="0"/>
            <a:r>
              <a:rPr lang="ru-RU" dirty="0"/>
              <a:t>Имя фамилия</a:t>
            </a:r>
          </a:p>
        </p:txBody>
      </p:sp>
      <p:sp>
        <p:nvSpPr>
          <p:cNvPr id="125" name="Текст 123">
            <a:extLst>
              <a:ext uri="{FF2B5EF4-FFF2-40B4-BE49-F238E27FC236}">
                <a16:creationId xmlns:a16="http://schemas.microsoft.com/office/drawing/2014/main" id="{97DC53CC-A068-96C3-4349-6D3A12D8DAAE}"/>
              </a:ext>
            </a:extLst>
          </p:cNvPr>
          <p:cNvSpPr>
            <a:spLocks noGrp="1"/>
          </p:cNvSpPr>
          <p:nvPr>
            <p:ph type="body" sz="quarter" idx="14" hasCustomPrompt="1"/>
          </p:nvPr>
        </p:nvSpPr>
        <p:spPr>
          <a:xfrm>
            <a:off x="669204" y="5461635"/>
            <a:ext cx="2819954" cy="419620"/>
          </a:xfrm>
          <a:prstGeom prst="rect">
            <a:avLst/>
          </a:prstGeom>
        </p:spPr>
        <p:txBody>
          <a:bodyPr lIns="0" tIns="0" rIns="0" bIns="0"/>
          <a:lstStyle>
            <a:lvl1pPr marL="0" marR="0" indent="0" algn="l" defTabSz="1049785" rtl="0" fontAlgn="auto" latinLnBrk="0" hangingPunct="0">
              <a:lnSpc>
                <a:spcPct val="9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Arial"/>
                <a:cs typeface="Arial" panose="020B0604020202020204" pitchFamily="34" charset="0"/>
                <a:sym typeface="Calibri"/>
              </a:defRPr>
            </a:lvl1pPr>
          </a:lstStyle>
          <a:p>
            <a:pPr lvl="0"/>
            <a:r>
              <a:rPr lang="ru-RU" dirty="0"/>
              <a:t>Должность</a:t>
            </a:r>
          </a:p>
          <a:p>
            <a:pPr lvl="0"/>
            <a:r>
              <a:rPr lang="ru-RU" dirty="0"/>
              <a:t>Наименование практики</a:t>
            </a:r>
          </a:p>
        </p:txBody>
      </p:sp>
      <p:sp>
        <p:nvSpPr>
          <p:cNvPr id="126" name="Текст 123">
            <a:extLst>
              <a:ext uri="{FF2B5EF4-FFF2-40B4-BE49-F238E27FC236}">
                <a16:creationId xmlns:a16="http://schemas.microsoft.com/office/drawing/2014/main" id="{51E035DC-386E-561E-7467-AA871B978AB6}"/>
              </a:ext>
            </a:extLst>
          </p:cNvPr>
          <p:cNvSpPr>
            <a:spLocks noGrp="1"/>
          </p:cNvSpPr>
          <p:nvPr>
            <p:ph type="body" sz="quarter" idx="15" hasCustomPrompt="1"/>
          </p:nvPr>
        </p:nvSpPr>
        <p:spPr>
          <a:xfrm>
            <a:off x="943507" y="6020380"/>
            <a:ext cx="1322240" cy="131767"/>
          </a:xfrm>
          <a:prstGeom prst="rect">
            <a:avLst/>
          </a:prstGeom>
        </p:spPr>
        <p:txBody>
          <a:bodyPr lIns="0" tIns="0" rIns="0" bIns="0"/>
          <a:lstStyle>
            <a:lvl1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stStyle>
          <a:p>
            <a:pPr>
              <a:lnSpc>
                <a:spcPct val="90000"/>
              </a:lnSpc>
            </a:pPr>
            <a:r>
              <a:rPr lang="ru-RU" sz="1000" dirty="0">
                <a:solidFill>
                  <a:schemeClr val="accent1"/>
                </a:solidFill>
                <a:latin typeface="+mn-lt"/>
                <a:cs typeface="Arial" panose="020B0604020202020204" pitchFamily="34" charset="0"/>
              </a:rPr>
              <a:t>+7 900 000</a:t>
            </a:r>
            <a:r>
              <a:rPr lang="en-US" sz="1000" dirty="0">
                <a:solidFill>
                  <a:schemeClr val="accent1"/>
                </a:solidFill>
                <a:latin typeface="+mn-lt"/>
                <a:cs typeface="Arial" panose="020B0604020202020204" pitchFamily="34" charset="0"/>
              </a:rPr>
              <a:t>-</a:t>
            </a:r>
            <a:r>
              <a:rPr lang="ru-RU" sz="1000" dirty="0">
                <a:solidFill>
                  <a:schemeClr val="accent1"/>
                </a:solidFill>
                <a:latin typeface="+mn-lt"/>
                <a:cs typeface="Arial" panose="020B0604020202020204" pitchFamily="34" charset="0"/>
              </a:rPr>
              <a:t>00-00</a:t>
            </a:r>
          </a:p>
        </p:txBody>
      </p:sp>
      <p:sp>
        <p:nvSpPr>
          <p:cNvPr id="127" name="Текст 123">
            <a:extLst>
              <a:ext uri="{FF2B5EF4-FFF2-40B4-BE49-F238E27FC236}">
                <a16:creationId xmlns:a16="http://schemas.microsoft.com/office/drawing/2014/main" id="{375B893E-1B2E-07B0-CC35-7D8E07E0A69F}"/>
              </a:ext>
            </a:extLst>
          </p:cNvPr>
          <p:cNvSpPr>
            <a:spLocks noGrp="1"/>
          </p:cNvSpPr>
          <p:nvPr>
            <p:ph type="body" sz="quarter" idx="16" hasCustomPrompt="1"/>
          </p:nvPr>
        </p:nvSpPr>
        <p:spPr>
          <a:xfrm>
            <a:off x="943507" y="6249036"/>
            <a:ext cx="2549970" cy="144033"/>
          </a:xfrm>
          <a:prstGeom prst="rect">
            <a:avLst/>
          </a:prstGeom>
        </p:spPr>
        <p:txBody>
          <a:bodyPr lIns="0" tIns="0" rIns="0" bIns="0"/>
          <a:lstStyle>
            <a:lvl1pPr marL="0" marR="0" indent="0" algn="l" defTabSz="914109" rtl="0" eaLnBrk="1"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stStyle>
          <a:p>
            <a:pPr>
              <a:lnSpc>
                <a:spcPct val="90000"/>
              </a:lnSpc>
            </a:pPr>
            <a:r>
              <a:rPr lang="en" sz="1000" dirty="0" err="1">
                <a:solidFill>
                  <a:schemeClr val="accent1"/>
                </a:solidFill>
                <a:latin typeface="+mn-lt"/>
                <a:cs typeface="Arial" panose="020B0604020202020204" pitchFamily="34" charset="0"/>
              </a:rPr>
              <a:t>email@orion-law.com</a:t>
            </a:r>
            <a:endParaRPr lang="en" sz="1000" dirty="0">
              <a:solidFill>
                <a:schemeClr val="accent1"/>
              </a:solidFill>
              <a:latin typeface="+mn-lt"/>
              <a:cs typeface="Arial" panose="020B0604020202020204" pitchFamily="34" charset="0"/>
            </a:endParaRPr>
          </a:p>
        </p:txBody>
      </p:sp>
      <p:pic>
        <p:nvPicPr>
          <p:cNvPr id="128" name="Рисунок 127">
            <a:extLst>
              <a:ext uri="{FF2B5EF4-FFF2-40B4-BE49-F238E27FC236}">
                <a16:creationId xmlns:a16="http://schemas.microsoft.com/office/drawing/2014/main" id="{776D3A6C-48E9-9C88-9F15-C7290DE0A4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82101" y="6227318"/>
            <a:ext cx="228600" cy="228600"/>
          </a:xfrm>
          <a:prstGeom prst="rect">
            <a:avLst/>
          </a:prstGeom>
        </p:spPr>
      </p:pic>
      <p:pic>
        <p:nvPicPr>
          <p:cNvPr id="129" name="Рисунок 128">
            <a:extLst>
              <a:ext uri="{FF2B5EF4-FFF2-40B4-BE49-F238E27FC236}">
                <a16:creationId xmlns:a16="http://schemas.microsoft.com/office/drawing/2014/main" id="{EF5F604D-77D3-05AF-EC81-7AD1259DDDA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671517" y="6013417"/>
            <a:ext cx="228600" cy="228600"/>
          </a:xfrm>
          <a:prstGeom prst="rect">
            <a:avLst/>
          </a:prstGeom>
        </p:spPr>
      </p:pic>
      <p:cxnSp>
        <p:nvCxnSpPr>
          <p:cNvPr id="130" name="Прямая соединительная линия 129">
            <a:extLst>
              <a:ext uri="{FF2B5EF4-FFF2-40B4-BE49-F238E27FC236}">
                <a16:creationId xmlns:a16="http://schemas.microsoft.com/office/drawing/2014/main" id="{7C1C0E64-8F9E-2E44-96A3-BE1E37511AB8}"/>
              </a:ext>
            </a:extLst>
          </p:cNvPr>
          <p:cNvCxnSpPr>
            <a:cxnSpLocks/>
          </p:cNvCxnSpPr>
          <p:nvPr userDrawn="1"/>
        </p:nvCxnSpPr>
        <p:spPr>
          <a:xfrm>
            <a:off x="4676338" y="5940408"/>
            <a:ext cx="2412000" cy="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131" name="Текст 123">
            <a:extLst>
              <a:ext uri="{FF2B5EF4-FFF2-40B4-BE49-F238E27FC236}">
                <a16:creationId xmlns:a16="http://schemas.microsoft.com/office/drawing/2014/main" id="{B7D99B57-D4AF-AC9E-6ADB-D31F009409EE}"/>
              </a:ext>
            </a:extLst>
          </p:cNvPr>
          <p:cNvSpPr>
            <a:spLocks noGrp="1"/>
          </p:cNvSpPr>
          <p:nvPr>
            <p:ph type="body" sz="quarter" idx="17" hasCustomPrompt="1"/>
          </p:nvPr>
        </p:nvSpPr>
        <p:spPr>
          <a:xfrm>
            <a:off x="4699926" y="5135926"/>
            <a:ext cx="2803912" cy="228600"/>
          </a:xfrm>
          <a:prstGeom prst="rect">
            <a:avLst/>
          </a:prstGeom>
        </p:spPr>
        <p:txBody>
          <a:bodyPr lIns="0" tIns="0" rIns="0" bIns="0"/>
          <a:lstStyle>
            <a:lvl1pPr marL="0" marR="0" indent="0" algn="l" defTabSz="1049796" rtl="0" fontAlgn="auto" latinLnBrk="0" hangingPunct="1">
              <a:lnSpc>
                <a:spcPct val="90000"/>
              </a:lnSpc>
              <a:spcBef>
                <a:spcPts val="0"/>
              </a:spcBef>
              <a:spcAft>
                <a:spcPts val="0"/>
              </a:spcAft>
              <a:buClrTx/>
              <a:buSzTx/>
              <a:buFontTx/>
              <a:buNone/>
              <a:tabLst/>
              <a:defRPr kumimoji="0" lang="ru-RU" sz="1600" b="0" i="0" u="none" strike="noStrike" cap="none" spc="0" normalizeH="0" baseline="0" dirty="0">
                <a:ln>
                  <a:noFill/>
                </a:ln>
                <a:solidFill>
                  <a:schemeClr val="bg1"/>
                </a:solidFill>
                <a:effectLst/>
                <a:uFillTx/>
                <a:latin typeface="+mj-lt"/>
                <a:ea typeface="Verdana"/>
                <a:cs typeface="TT Firs Text Normal" panose="020B0003020000020004" pitchFamily="34" charset="0"/>
                <a:sym typeface="Verdana"/>
              </a:defRPr>
            </a:lvl1pPr>
          </a:lstStyle>
          <a:p>
            <a:pPr lvl="0"/>
            <a:r>
              <a:rPr lang="ru-RU" dirty="0"/>
              <a:t>Имя фамилия</a:t>
            </a:r>
          </a:p>
        </p:txBody>
      </p:sp>
      <p:sp>
        <p:nvSpPr>
          <p:cNvPr id="132" name="Текст 123">
            <a:extLst>
              <a:ext uri="{FF2B5EF4-FFF2-40B4-BE49-F238E27FC236}">
                <a16:creationId xmlns:a16="http://schemas.microsoft.com/office/drawing/2014/main" id="{7ECAF934-43DC-430A-BA97-07398790BBBB}"/>
              </a:ext>
            </a:extLst>
          </p:cNvPr>
          <p:cNvSpPr>
            <a:spLocks noGrp="1"/>
          </p:cNvSpPr>
          <p:nvPr>
            <p:ph type="body" sz="quarter" idx="18" hasCustomPrompt="1"/>
          </p:nvPr>
        </p:nvSpPr>
        <p:spPr>
          <a:xfrm>
            <a:off x="4699926" y="5465173"/>
            <a:ext cx="2819954" cy="419620"/>
          </a:xfrm>
          <a:prstGeom prst="rect">
            <a:avLst/>
          </a:prstGeom>
        </p:spPr>
        <p:txBody>
          <a:bodyPr lIns="0" tIns="0" rIns="0" bIns="0"/>
          <a:lstStyle>
            <a:lvl1pPr marL="0" marR="0" indent="0" algn="l" defTabSz="1049785" rtl="0" fontAlgn="auto" latinLnBrk="0" hangingPunct="0">
              <a:lnSpc>
                <a:spcPct val="9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Arial"/>
                <a:cs typeface="Arial" panose="020B0604020202020204" pitchFamily="34" charset="0"/>
                <a:sym typeface="Calibri"/>
              </a:defRPr>
            </a:lvl1pPr>
          </a:lstStyle>
          <a:p>
            <a:pPr lvl="0"/>
            <a:r>
              <a:rPr lang="ru-RU" dirty="0"/>
              <a:t>Должность</a:t>
            </a:r>
          </a:p>
          <a:p>
            <a:pPr lvl="0"/>
            <a:r>
              <a:rPr lang="ru-RU" dirty="0"/>
              <a:t>Наименование практики</a:t>
            </a:r>
          </a:p>
        </p:txBody>
      </p:sp>
      <p:sp>
        <p:nvSpPr>
          <p:cNvPr id="133" name="Текст 123">
            <a:extLst>
              <a:ext uri="{FF2B5EF4-FFF2-40B4-BE49-F238E27FC236}">
                <a16:creationId xmlns:a16="http://schemas.microsoft.com/office/drawing/2014/main" id="{1BC0B80B-21C0-0715-68CE-4F71517D06C6}"/>
              </a:ext>
            </a:extLst>
          </p:cNvPr>
          <p:cNvSpPr>
            <a:spLocks noGrp="1"/>
          </p:cNvSpPr>
          <p:nvPr>
            <p:ph type="body" sz="quarter" idx="19" hasCustomPrompt="1"/>
          </p:nvPr>
        </p:nvSpPr>
        <p:spPr>
          <a:xfrm>
            <a:off x="4974229" y="6023918"/>
            <a:ext cx="1322240" cy="131767"/>
          </a:xfrm>
          <a:prstGeom prst="rect">
            <a:avLst/>
          </a:prstGeom>
        </p:spPr>
        <p:txBody>
          <a:bodyPr lIns="0" tIns="0" rIns="0" bIns="0"/>
          <a:lstStyle>
            <a:lvl1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stStyle>
          <a:p>
            <a:pPr>
              <a:lnSpc>
                <a:spcPct val="90000"/>
              </a:lnSpc>
            </a:pPr>
            <a:r>
              <a:rPr lang="ru-RU" sz="1000" dirty="0">
                <a:solidFill>
                  <a:schemeClr val="accent1"/>
                </a:solidFill>
                <a:latin typeface="+mn-lt"/>
                <a:cs typeface="Arial" panose="020B0604020202020204" pitchFamily="34" charset="0"/>
              </a:rPr>
              <a:t>+7 900 000</a:t>
            </a:r>
            <a:r>
              <a:rPr lang="en-US" sz="1000" dirty="0">
                <a:solidFill>
                  <a:schemeClr val="accent1"/>
                </a:solidFill>
                <a:latin typeface="+mn-lt"/>
                <a:cs typeface="Arial" panose="020B0604020202020204" pitchFamily="34" charset="0"/>
              </a:rPr>
              <a:t>-</a:t>
            </a:r>
            <a:r>
              <a:rPr lang="ru-RU" sz="1000" dirty="0">
                <a:solidFill>
                  <a:schemeClr val="accent1"/>
                </a:solidFill>
                <a:latin typeface="+mn-lt"/>
                <a:cs typeface="Arial" panose="020B0604020202020204" pitchFamily="34" charset="0"/>
              </a:rPr>
              <a:t>00-00</a:t>
            </a:r>
          </a:p>
        </p:txBody>
      </p:sp>
      <p:sp>
        <p:nvSpPr>
          <p:cNvPr id="134" name="Текст 123">
            <a:extLst>
              <a:ext uri="{FF2B5EF4-FFF2-40B4-BE49-F238E27FC236}">
                <a16:creationId xmlns:a16="http://schemas.microsoft.com/office/drawing/2014/main" id="{701B7C1D-2721-5DFC-E461-1B64BE51051B}"/>
              </a:ext>
            </a:extLst>
          </p:cNvPr>
          <p:cNvSpPr>
            <a:spLocks noGrp="1"/>
          </p:cNvSpPr>
          <p:nvPr>
            <p:ph type="body" sz="quarter" idx="20" hasCustomPrompt="1"/>
          </p:nvPr>
        </p:nvSpPr>
        <p:spPr>
          <a:xfrm>
            <a:off x="4974229" y="6252574"/>
            <a:ext cx="2549970" cy="144033"/>
          </a:xfrm>
          <a:prstGeom prst="rect">
            <a:avLst/>
          </a:prstGeom>
        </p:spPr>
        <p:txBody>
          <a:bodyPr lIns="0" tIns="0" rIns="0" bIns="0"/>
          <a:lstStyle>
            <a:lvl1pPr marL="0" marR="0" indent="0" algn="l" defTabSz="914109" rtl="0" eaLnBrk="1"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stStyle>
          <a:p>
            <a:pPr>
              <a:lnSpc>
                <a:spcPct val="90000"/>
              </a:lnSpc>
            </a:pPr>
            <a:r>
              <a:rPr lang="en" sz="1000" dirty="0" err="1">
                <a:solidFill>
                  <a:schemeClr val="accent1"/>
                </a:solidFill>
                <a:latin typeface="+mn-lt"/>
                <a:cs typeface="Arial" panose="020B0604020202020204" pitchFamily="34" charset="0"/>
              </a:rPr>
              <a:t>email@orion-law.com</a:t>
            </a:r>
            <a:endParaRPr lang="en" sz="1000" dirty="0">
              <a:solidFill>
                <a:schemeClr val="accent1"/>
              </a:solidFill>
              <a:latin typeface="+mn-lt"/>
              <a:cs typeface="Arial" panose="020B0604020202020204" pitchFamily="34" charset="0"/>
            </a:endParaRPr>
          </a:p>
        </p:txBody>
      </p:sp>
      <p:pic>
        <p:nvPicPr>
          <p:cNvPr id="135" name="Рисунок 134">
            <a:extLst>
              <a:ext uri="{FF2B5EF4-FFF2-40B4-BE49-F238E27FC236}">
                <a16:creationId xmlns:a16="http://schemas.microsoft.com/office/drawing/2014/main" id="{63927917-4BB6-D082-1088-46DBFFB4359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724893" y="6228706"/>
            <a:ext cx="228600" cy="228600"/>
          </a:xfrm>
          <a:prstGeom prst="rect">
            <a:avLst/>
          </a:prstGeom>
        </p:spPr>
      </p:pic>
      <p:pic>
        <p:nvPicPr>
          <p:cNvPr id="136" name="Рисунок 135">
            <a:extLst>
              <a:ext uri="{FF2B5EF4-FFF2-40B4-BE49-F238E27FC236}">
                <a16:creationId xmlns:a16="http://schemas.microsoft.com/office/drawing/2014/main" id="{78E2BD9F-D2E5-BEAB-858E-AC9123D342F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714309" y="6014805"/>
            <a:ext cx="228600" cy="228600"/>
          </a:xfrm>
          <a:prstGeom prst="rect">
            <a:avLst/>
          </a:prstGeom>
        </p:spPr>
      </p:pic>
      <p:cxnSp>
        <p:nvCxnSpPr>
          <p:cNvPr id="137" name="Прямая соединительная линия 136">
            <a:extLst>
              <a:ext uri="{FF2B5EF4-FFF2-40B4-BE49-F238E27FC236}">
                <a16:creationId xmlns:a16="http://schemas.microsoft.com/office/drawing/2014/main" id="{C3645A35-AA92-2D70-1C31-02624B9437B1}"/>
              </a:ext>
            </a:extLst>
          </p:cNvPr>
          <p:cNvCxnSpPr>
            <a:cxnSpLocks/>
          </p:cNvCxnSpPr>
          <p:nvPr userDrawn="1"/>
        </p:nvCxnSpPr>
        <p:spPr>
          <a:xfrm>
            <a:off x="8719130" y="5941796"/>
            <a:ext cx="2412000" cy="0"/>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sp>
        <p:nvSpPr>
          <p:cNvPr id="138" name="Текст 123">
            <a:extLst>
              <a:ext uri="{FF2B5EF4-FFF2-40B4-BE49-F238E27FC236}">
                <a16:creationId xmlns:a16="http://schemas.microsoft.com/office/drawing/2014/main" id="{4A7668D2-7309-EF53-E794-8CB686C0BCC6}"/>
              </a:ext>
            </a:extLst>
          </p:cNvPr>
          <p:cNvSpPr>
            <a:spLocks noGrp="1"/>
          </p:cNvSpPr>
          <p:nvPr>
            <p:ph type="body" sz="quarter" idx="21" hasCustomPrompt="1"/>
          </p:nvPr>
        </p:nvSpPr>
        <p:spPr>
          <a:xfrm>
            <a:off x="8742718" y="5137314"/>
            <a:ext cx="2790470" cy="228600"/>
          </a:xfrm>
          <a:prstGeom prst="rect">
            <a:avLst/>
          </a:prstGeom>
        </p:spPr>
        <p:txBody>
          <a:bodyPr lIns="0" tIns="0" rIns="0" bIns="0"/>
          <a:lstStyle>
            <a:lvl1pPr marL="0" marR="0" indent="0" algn="l" defTabSz="1049796" rtl="0" fontAlgn="auto" latinLnBrk="0" hangingPunct="1">
              <a:lnSpc>
                <a:spcPct val="90000"/>
              </a:lnSpc>
              <a:spcBef>
                <a:spcPts val="0"/>
              </a:spcBef>
              <a:spcAft>
                <a:spcPts val="0"/>
              </a:spcAft>
              <a:buClrTx/>
              <a:buSzTx/>
              <a:buFontTx/>
              <a:buNone/>
              <a:tabLst/>
              <a:defRPr kumimoji="0" lang="ru-RU" sz="1600" b="0" i="0" u="none" strike="noStrike" cap="none" spc="0" normalizeH="0" baseline="0" dirty="0">
                <a:ln>
                  <a:noFill/>
                </a:ln>
                <a:solidFill>
                  <a:schemeClr val="bg1"/>
                </a:solidFill>
                <a:effectLst/>
                <a:uFillTx/>
                <a:latin typeface="+mj-lt"/>
                <a:ea typeface="Verdana"/>
                <a:cs typeface="TT Firs Text Normal" panose="020B0003020000020004" pitchFamily="34" charset="0"/>
                <a:sym typeface="Verdana"/>
              </a:defRPr>
            </a:lvl1pPr>
          </a:lstStyle>
          <a:p>
            <a:pPr lvl="0"/>
            <a:r>
              <a:rPr lang="ru-RU" dirty="0"/>
              <a:t>Имя фамилия</a:t>
            </a:r>
          </a:p>
        </p:txBody>
      </p:sp>
      <p:sp>
        <p:nvSpPr>
          <p:cNvPr id="139" name="Текст 123">
            <a:extLst>
              <a:ext uri="{FF2B5EF4-FFF2-40B4-BE49-F238E27FC236}">
                <a16:creationId xmlns:a16="http://schemas.microsoft.com/office/drawing/2014/main" id="{099EE4E8-53C5-1D6D-AD84-D26B63ABFA3B}"/>
              </a:ext>
            </a:extLst>
          </p:cNvPr>
          <p:cNvSpPr>
            <a:spLocks noGrp="1"/>
          </p:cNvSpPr>
          <p:nvPr>
            <p:ph type="body" sz="quarter" idx="22" hasCustomPrompt="1"/>
          </p:nvPr>
        </p:nvSpPr>
        <p:spPr>
          <a:xfrm>
            <a:off x="8742718" y="5466561"/>
            <a:ext cx="2790470" cy="419620"/>
          </a:xfrm>
          <a:prstGeom prst="rect">
            <a:avLst/>
          </a:prstGeom>
        </p:spPr>
        <p:txBody>
          <a:bodyPr lIns="0" tIns="0" rIns="0" bIns="0"/>
          <a:lstStyle>
            <a:lvl1pPr marL="0" marR="0" indent="0" algn="l" defTabSz="1049785" rtl="0" fontAlgn="auto" latinLnBrk="0" hangingPunct="0">
              <a:lnSpc>
                <a:spcPct val="90000"/>
              </a:lnSpc>
              <a:spcBef>
                <a:spcPts val="0"/>
              </a:spcBef>
              <a:spcAft>
                <a:spcPts val="0"/>
              </a:spcAft>
              <a:buClrTx/>
              <a:buSzTx/>
              <a:buFontTx/>
              <a:buNone/>
              <a:tabLst/>
              <a:defRPr kumimoji="0" lang="ru-RU" sz="1200" b="0" i="0" u="none" strike="noStrike" cap="none" spc="0" normalizeH="0" baseline="0" dirty="0" smtClean="0">
                <a:ln>
                  <a:noFill/>
                </a:ln>
                <a:solidFill>
                  <a:schemeClr val="bg1"/>
                </a:solidFill>
                <a:effectLst/>
                <a:uFillTx/>
                <a:latin typeface="+mn-lt"/>
                <a:ea typeface="Arial"/>
                <a:cs typeface="Arial" panose="020B0604020202020204" pitchFamily="34" charset="0"/>
                <a:sym typeface="Calibri"/>
              </a:defRPr>
            </a:lvl1pPr>
          </a:lstStyle>
          <a:p>
            <a:pPr lvl="0"/>
            <a:r>
              <a:rPr lang="ru-RU" dirty="0"/>
              <a:t>Должность</a:t>
            </a:r>
          </a:p>
          <a:p>
            <a:pPr lvl="0"/>
            <a:r>
              <a:rPr lang="ru-RU" dirty="0"/>
              <a:t>Наименование практики</a:t>
            </a:r>
          </a:p>
        </p:txBody>
      </p:sp>
      <p:sp>
        <p:nvSpPr>
          <p:cNvPr id="140" name="Текст 123">
            <a:extLst>
              <a:ext uri="{FF2B5EF4-FFF2-40B4-BE49-F238E27FC236}">
                <a16:creationId xmlns:a16="http://schemas.microsoft.com/office/drawing/2014/main" id="{E9E1A297-3F50-3028-1CE2-294EB4BC857F}"/>
              </a:ext>
            </a:extLst>
          </p:cNvPr>
          <p:cNvSpPr>
            <a:spLocks noGrp="1"/>
          </p:cNvSpPr>
          <p:nvPr>
            <p:ph type="body" sz="quarter" idx="23" hasCustomPrompt="1"/>
          </p:nvPr>
        </p:nvSpPr>
        <p:spPr>
          <a:xfrm>
            <a:off x="9017021" y="6025306"/>
            <a:ext cx="1322240" cy="131767"/>
          </a:xfrm>
          <a:prstGeom prst="rect">
            <a:avLst/>
          </a:prstGeom>
        </p:spPr>
        <p:txBody>
          <a:bodyPr lIns="0" tIns="0" rIns="0" bIns="0"/>
          <a:lstStyle>
            <a:lvl1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stStyle>
          <a:p>
            <a:pPr>
              <a:lnSpc>
                <a:spcPct val="90000"/>
              </a:lnSpc>
            </a:pPr>
            <a:r>
              <a:rPr lang="ru-RU" sz="1000" dirty="0">
                <a:solidFill>
                  <a:schemeClr val="accent1"/>
                </a:solidFill>
                <a:latin typeface="+mn-lt"/>
                <a:cs typeface="Arial" panose="020B0604020202020204" pitchFamily="34" charset="0"/>
              </a:rPr>
              <a:t>+7 900 000</a:t>
            </a:r>
            <a:r>
              <a:rPr lang="en-US" sz="1000" dirty="0">
                <a:solidFill>
                  <a:schemeClr val="accent1"/>
                </a:solidFill>
                <a:latin typeface="+mn-lt"/>
                <a:cs typeface="Arial" panose="020B0604020202020204" pitchFamily="34" charset="0"/>
              </a:rPr>
              <a:t>-</a:t>
            </a:r>
            <a:r>
              <a:rPr lang="ru-RU" sz="1000" dirty="0">
                <a:solidFill>
                  <a:schemeClr val="accent1"/>
                </a:solidFill>
                <a:latin typeface="+mn-lt"/>
                <a:cs typeface="Arial" panose="020B0604020202020204" pitchFamily="34" charset="0"/>
              </a:rPr>
              <a:t>00-00</a:t>
            </a:r>
          </a:p>
        </p:txBody>
      </p:sp>
      <p:sp>
        <p:nvSpPr>
          <p:cNvPr id="141" name="Текст 123">
            <a:extLst>
              <a:ext uri="{FF2B5EF4-FFF2-40B4-BE49-F238E27FC236}">
                <a16:creationId xmlns:a16="http://schemas.microsoft.com/office/drawing/2014/main" id="{1E14CEE4-B3D7-FAD0-A326-70A408F68AD5}"/>
              </a:ext>
            </a:extLst>
          </p:cNvPr>
          <p:cNvSpPr>
            <a:spLocks noGrp="1"/>
          </p:cNvSpPr>
          <p:nvPr>
            <p:ph type="body" sz="quarter" idx="24" hasCustomPrompt="1"/>
          </p:nvPr>
        </p:nvSpPr>
        <p:spPr>
          <a:xfrm>
            <a:off x="9017021" y="6253962"/>
            <a:ext cx="2516167" cy="144033"/>
          </a:xfrm>
          <a:prstGeom prst="rect">
            <a:avLst/>
          </a:prstGeom>
        </p:spPr>
        <p:txBody>
          <a:bodyPr lIns="0" tIns="0" rIns="0" bIns="0"/>
          <a:lstStyle>
            <a:lvl1pPr marL="0" marR="0" indent="0" algn="l" defTabSz="914109" rtl="0" eaLnBrk="1"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stStyle>
          <a:p>
            <a:pPr>
              <a:lnSpc>
                <a:spcPct val="90000"/>
              </a:lnSpc>
            </a:pPr>
            <a:r>
              <a:rPr lang="en" sz="1000" dirty="0" err="1">
                <a:solidFill>
                  <a:schemeClr val="accent1"/>
                </a:solidFill>
                <a:latin typeface="+mn-lt"/>
                <a:cs typeface="Arial" panose="020B0604020202020204" pitchFamily="34" charset="0"/>
              </a:rPr>
              <a:t>email@orion-law.com</a:t>
            </a:r>
            <a:endParaRPr lang="en" sz="1000" dirty="0">
              <a:solidFill>
                <a:schemeClr val="accent1"/>
              </a:solidFill>
              <a:latin typeface="+mn-lt"/>
              <a:cs typeface="Arial" panose="020B0604020202020204" pitchFamily="34" charset="0"/>
            </a:endParaRPr>
          </a:p>
        </p:txBody>
      </p:sp>
      <p:sp>
        <p:nvSpPr>
          <p:cNvPr id="2" name="Номер слайда 6">
            <a:extLst>
              <a:ext uri="{FF2B5EF4-FFF2-40B4-BE49-F238E27FC236}">
                <a16:creationId xmlns:a16="http://schemas.microsoft.com/office/drawing/2014/main" id="{E9C2431F-5535-B395-802C-9D04D275BE1F}"/>
              </a:ext>
            </a:extLst>
          </p:cNvPr>
          <p:cNvSpPr>
            <a:spLocks noGrp="1"/>
          </p:cNvSpPr>
          <p:nvPr>
            <p:ph type="sldNum" sz="quarter" idx="25"/>
          </p:nvPr>
        </p:nvSpPr>
        <p:spPr>
          <a:xfrm>
            <a:off x="11206218" y="6408000"/>
            <a:ext cx="315119" cy="138499"/>
          </a:xfrm>
          <a:prstGeom prst="rect">
            <a:avLst/>
          </a:prstGeom>
        </p:spPr>
        <p:txBody>
          <a:bodyPr/>
          <a:lstStyle/>
          <a:p>
            <a:fld id="{C9ABC7FE-80A7-42EF-9C2A-4B6EC0CD9D59}" type="slidenum">
              <a:rPr lang="ru-RU" smtClean="0"/>
              <a:pPr/>
              <a:t>‹#›</a:t>
            </a:fld>
            <a:endParaRPr lang="ru-RU" dirty="0"/>
          </a:p>
        </p:txBody>
      </p:sp>
    </p:spTree>
    <p:extLst>
      <p:ext uri="{BB962C8B-B14F-4D97-AF65-F5344CB8AC3E}">
        <p14:creationId xmlns:p14="http://schemas.microsoft.com/office/powerpoint/2010/main" val="411211508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Фон (v5)">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EA973B88-C352-B027-BC1D-D217114B44C4}"/>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pic>
        <p:nvPicPr>
          <p:cNvPr id="2" name="Рисунок 6">
            <a:extLst>
              <a:ext uri="{FF2B5EF4-FFF2-40B4-BE49-F238E27FC236}">
                <a16:creationId xmlns:a16="http://schemas.microsoft.com/office/drawing/2014/main" id="{1EEFA02D-1139-35B5-AF4A-1D7A5C86BD49}"/>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sp>
        <p:nvSpPr>
          <p:cNvPr id="20" name="Объект 19">
            <a:extLst>
              <a:ext uri="{FF2B5EF4-FFF2-40B4-BE49-F238E27FC236}">
                <a16:creationId xmlns:a16="http://schemas.microsoft.com/office/drawing/2014/main" id="{AFC6AD4C-7FA0-8BF2-4AE0-6ED581B5D5B0}"/>
              </a:ext>
            </a:extLst>
          </p:cNvPr>
          <p:cNvSpPr>
            <a:spLocks noGrp="1"/>
          </p:cNvSpPr>
          <p:nvPr>
            <p:ph sz="quarter" idx="13" hasCustomPrompt="1"/>
          </p:nvPr>
        </p:nvSpPr>
        <p:spPr>
          <a:xfrm>
            <a:off x="559225" y="357713"/>
            <a:ext cx="7455771" cy="535361"/>
          </a:xfrm>
          <a:prstGeom prst="rect">
            <a:avLst/>
          </a:prstGeom>
        </p:spPr>
        <p:txBody>
          <a:bodyPr/>
          <a:lstStyle>
            <a:lvl1pPr marL="0" marR="0" indent="0" algn="l" defTabSz="1049796" rtl="0" fontAlgn="auto" latinLnBrk="0" hangingPunct="1">
              <a:lnSpc>
                <a:spcPct val="90000"/>
              </a:lnSpc>
              <a:spcBef>
                <a:spcPts val="0"/>
              </a:spcBef>
              <a:spcAft>
                <a:spcPts val="0"/>
              </a:spcAft>
              <a:buClrTx/>
              <a:buSzTx/>
              <a:buFontTx/>
              <a:buNone/>
              <a:tabLst/>
              <a:defRPr kumimoji="0" lang="ru-RU" sz="3400" b="0" i="0" u="none" strike="noStrike" cap="none" spc="0" normalizeH="0" baseline="0" dirty="0">
                <a:ln>
                  <a:noFill/>
                </a:ln>
                <a:solidFill>
                  <a:schemeClr val="bg1"/>
                </a:solidFill>
                <a:effectLst/>
                <a:uFillTx/>
                <a:latin typeface="+mj-lt"/>
                <a:ea typeface="Verdana"/>
                <a:cs typeface="TT Firs Text Normal" panose="020B0003020000020004" pitchFamily="34" charset="0"/>
                <a:sym typeface="Verdana"/>
              </a:defRPr>
            </a:lvl1pPr>
          </a:lstStyle>
          <a:p>
            <a:pPr lvl="0"/>
            <a:r>
              <a:rPr lang="ru-RU" dirty="0"/>
              <a:t>Заголовок</a:t>
            </a:r>
          </a:p>
        </p:txBody>
      </p:sp>
      <p:sp>
        <p:nvSpPr>
          <p:cNvPr id="22" name="Объект 21">
            <a:extLst>
              <a:ext uri="{FF2B5EF4-FFF2-40B4-BE49-F238E27FC236}">
                <a16:creationId xmlns:a16="http://schemas.microsoft.com/office/drawing/2014/main" id="{2B31AB94-2FC6-CB32-F105-3E445C277CDB}"/>
              </a:ext>
            </a:extLst>
          </p:cNvPr>
          <p:cNvSpPr>
            <a:spLocks noGrp="1"/>
          </p:cNvSpPr>
          <p:nvPr>
            <p:ph sz="quarter" idx="14" hasCustomPrompt="1"/>
          </p:nvPr>
        </p:nvSpPr>
        <p:spPr>
          <a:xfrm>
            <a:off x="556850" y="893074"/>
            <a:ext cx="7455771" cy="653889"/>
          </a:xfrm>
          <a:prstGeom prst="rect">
            <a:avLst/>
          </a:prstGeom>
        </p:spPr>
        <p:txBody>
          <a:bodyPr/>
          <a:lstStyle>
            <a:lvl1pPr marL="0" marR="0" indent="0" algn="l" defTabSz="914109" rtl="0" fontAlgn="auto" latinLnBrk="0" hangingPunct="0">
              <a:lnSpc>
                <a:spcPct val="120000"/>
              </a:lnSpc>
              <a:spcBef>
                <a:spcPts val="0"/>
              </a:spcBef>
              <a:spcAft>
                <a:spcPts val="0"/>
              </a:spcAft>
              <a:buClrTx/>
              <a:buSzTx/>
              <a:buFontTx/>
              <a:buNone/>
              <a:tabLst/>
              <a:defRPr kumimoji="0" lang="ru-RU" sz="1599" b="0" i="0" u="none" strike="noStrike" cap="none" spc="0" normalizeH="0" baseline="0" dirty="0">
                <a:ln>
                  <a:noFill/>
                </a:ln>
                <a:solidFill>
                  <a:schemeClr val="bg1"/>
                </a:solidFill>
                <a:effectLst/>
                <a:uFillTx/>
                <a:latin typeface="+mj-lt"/>
                <a:ea typeface="+mj-ea"/>
                <a:cs typeface="Arial" panose="020B0604020202020204" pitchFamily="34" charset="0"/>
                <a:sym typeface="Calibri"/>
              </a:defRPr>
            </a:lvl1pPr>
          </a:lstStyle>
          <a:p>
            <a:pPr lvl="0"/>
            <a:r>
              <a:rPr lang="ru-RU" dirty="0"/>
              <a:t>Подзаголовок</a:t>
            </a:r>
            <a:br>
              <a:rPr lang="ru-RU" dirty="0"/>
            </a:br>
            <a:r>
              <a:rPr lang="ru-RU" dirty="0"/>
              <a:t>в 2 строки</a:t>
            </a:r>
          </a:p>
        </p:txBody>
      </p:sp>
      <p:sp>
        <p:nvSpPr>
          <p:cNvPr id="7" name="Номер слайда 19">
            <a:extLst>
              <a:ext uri="{FF2B5EF4-FFF2-40B4-BE49-F238E27FC236}">
                <a16:creationId xmlns:a16="http://schemas.microsoft.com/office/drawing/2014/main" id="{CFD67284-E6C3-D1FA-C706-C8E92F6BCD04}"/>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3" name="Объект 12">
            <a:extLst>
              <a:ext uri="{FF2B5EF4-FFF2-40B4-BE49-F238E27FC236}">
                <a16:creationId xmlns:a16="http://schemas.microsoft.com/office/drawing/2014/main" id="{2C1F17B6-7EAC-C12D-CD3C-E3B604605FF5}"/>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rgbClr val="C6CFDE"/>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66129936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Фон (v5)">
    <p:spTree>
      <p:nvGrpSpPr>
        <p:cNvPr id="1" name=""/>
        <p:cNvGrpSpPr/>
        <p:nvPr/>
      </p:nvGrpSpPr>
      <p:grpSpPr>
        <a:xfrm>
          <a:off x="0" y="0"/>
          <a:ext cx="0" cy="0"/>
          <a:chOff x="0" y="0"/>
          <a:chExt cx="0" cy="0"/>
        </a:xfrm>
      </p:grpSpPr>
      <p:pic>
        <p:nvPicPr>
          <p:cNvPr id="5" name="Рисунок 4" hidden="1">
            <a:extLst>
              <a:ext uri="{FF2B5EF4-FFF2-40B4-BE49-F238E27FC236}">
                <a16:creationId xmlns:a16="http://schemas.microsoft.com/office/drawing/2014/main" id="{EA973B88-C352-B027-BC1D-D217114B44C4}"/>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pic>
        <p:nvPicPr>
          <p:cNvPr id="2" name="Рисунок 6">
            <a:extLst>
              <a:ext uri="{FF2B5EF4-FFF2-40B4-BE49-F238E27FC236}">
                <a16:creationId xmlns:a16="http://schemas.microsoft.com/office/drawing/2014/main" id="{1EEFA02D-1139-35B5-AF4A-1D7A5C86BD49}"/>
              </a:ext>
            </a:extLst>
          </p:cNvPr>
          <p:cNvPicPr>
            <a:picLocks noChangeAspect="1"/>
          </p:cNvPicPr>
          <p:nvPr userDrawn="1"/>
        </p:nvPicPr>
        <p:blipFill>
          <a:blip>
            <a:extLst>
              <a:ext uri="{96DAC541-7B7A-43D3-8B79-37D633B846F1}">
                <asvg:svgBlip xmlns:asvg="http://schemas.microsoft.com/office/drawing/2016/SVG/main" r:embed="rId2"/>
              </a:ext>
            </a:extLst>
          </a:blip>
          <a:srcRect l="17878" t="21673" r="17878" b="21673"/>
          <a:stretch/>
        </p:blipFill>
        <p:spPr>
          <a:xfrm>
            <a:off x="10980000" y="432000"/>
            <a:ext cx="541336" cy="268521"/>
          </a:xfrm>
          <a:prstGeom prst="rect">
            <a:avLst/>
          </a:prstGeom>
        </p:spPr>
      </p:pic>
      <p:pic>
        <p:nvPicPr>
          <p:cNvPr id="13" name="Рисунок 12">
            <a:extLst>
              <a:ext uri="{FF2B5EF4-FFF2-40B4-BE49-F238E27FC236}">
                <a16:creationId xmlns:a16="http://schemas.microsoft.com/office/drawing/2014/main" id="{46C2D1B4-70F6-5FC5-72CC-6BB1FAD9282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26200" y="1584978"/>
            <a:ext cx="228600" cy="228600"/>
          </a:xfrm>
          <a:prstGeom prst="rect">
            <a:avLst/>
          </a:prstGeom>
        </p:spPr>
      </p:pic>
      <p:pic>
        <p:nvPicPr>
          <p:cNvPr id="16" name="Рисунок 15">
            <a:extLst>
              <a:ext uri="{FF2B5EF4-FFF2-40B4-BE49-F238E27FC236}">
                <a16:creationId xmlns:a16="http://schemas.microsoft.com/office/drawing/2014/main" id="{934A209D-C8B0-429E-DA00-A9BC8A8F67D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46138" y="1596129"/>
            <a:ext cx="228600" cy="228600"/>
          </a:xfrm>
          <a:prstGeom prst="rect">
            <a:avLst/>
          </a:prstGeom>
        </p:spPr>
      </p:pic>
      <p:sp>
        <p:nvSpPr>
          <p:cNvPr id="28" name="Объект 27">
            <a:extLst>
              <a:ext uri="{FF2B5EF4-FFF2-40B4-BE49-F238E27FC236}">
                <a16:creationId xmlns:a16="http://schemas.microsoft.com/office/drawing/2014/main" id="{0400D4F4-2C06-8C8B-D9AA-6A9C73F02423}"/>
              </a:ext>
            </a:extLst>
          </p:cNvPr>
          <p:cNvSpPr>
            <a:spLocks noGrp="1"/>
          </p:cNvSpPr>
          <p:nvPr>
            <p:ph sz="quarter" idx="13" hasCustomPrompt="1"/>
          </p:nvPr>
        </p:nvSpPr>
        <p:spPr>
          <a:xfrm>
            <a:off x="3644784" y="360750"/>
            <a:ext cx="5166980" cy="454177"/>
          </a:xfrm>
          <a:prstGeom prst="rect">
            <a:avLst/>
          </a:prstGeom>
        </p:spPr>
        <p:txBody>
          <a:bodyPr/>
          <a:lstStyle>
            <a:lvl1pPr marL="0" marR="0" indent="0" algn="l" defTabSz="1049796" rtl="0" fontAlgn="auto" latinLnBrk="0" hangingPunct="1">
              <a:lnSpc>
                <a:spcPct val="90000"/>
              </a:lnSpc>
              <a:spcBef>
                <a:spcPts val="0"/>
              </a:spcBef>
              <a:spcAft>
                <a:spcPts val="0"/>
              </a:spcAft>
              <a:buClrTx/>
              <a:buSzTx/>
              <a:buFontTx/>
              <a:buNone/>
              <a:tabLst/>
              <a:defRPr kumimoji="0" lang="ru-RU" sz="2800" b="1" i="0" u="none" strike="noStrike" cap="none" spc="0" normalizeH="0" baseline="0" dirty="0">
                <a:ln>
                  <a:noFill/>
                </a:ln>
                <a:solidFill>
                  <a:schemeClr val="bg1"/>
                </a:solidFill>
                <a:effectLst/>
                <a:uFillTx/>
                <a:latin typeface="+mj-lt"/>
                <a:ea typeface="Verdana"/>
                <a:cs typeface="Arial" panose="020B0604020202020204" pitchFamily="34" charset="0"/>
                <a:sym typeface="Verdana"/>
              </a:defRPr>
            </a:lvl1pPr>
          </a:lstStyle>
          <a:p>
            <a:pPr lvl="0"/>
            <a:r>
              <a:rPr lang="ru-RU" dirty="0"/>
              <a:t>Имя Фамилия</a:t>
            </a:r>
          </a:p>
        </p:txBody>
      </p:sp>
      <p:sp>
        <p:nvSpPr>
          <p:cNvPr id="30" name="Объект 29">
            <a:extLst>
              <a:ext uri="{FF2B5EF4-FFF2-40B4-BE49-F238E27FC236}">
                <a16:creationId xmlns:a16="http://schemas.microsoft.com/office/drawing/2014/main" id="{9A97CF2E-BF45-9B26-3D32-076EA5A37B0D}"/>
              </a:ext>
            </a:extLst>
          </p:cNvPr>
          <p:cNvSpPr>
            <a:spLocks noGrp="1"/>
          </p:cNvSpPr>
          <p:nvPr>
            <p:ph sz="quarter" idx="14" hasCustomPrompt="1"/>
          </p:nvPr>
        </p:nvSpPr>
        <p:spPr>
          <a:xfrm>
            <a:off x="3644784" y="793033"/>
            <a:ext cx="6337416" cy="693948"/>
          </a:xfrm>
          <a:prstGeom prst="rect">
            <a:avLst/>
          </a:prstGeom>
        </p:spPr>
        <p:txBody>
          <a:bodyPr/>
          <a:lstStyle>
            <a:lvl1pPr marL="0" marR="0" indent="0" algn="l" defTabSz="914109" rtl="0" fontAlgn="auto" latinLnBrk="0" hangingPunct="0">
              <a:lnSpc>
                <a:spcPct val="90000"/>
              </a:lnSpc>
              <a:spcBef>
                <a:spcPts val="0"/>
              </a:spcBef>
              <a:spcAft>
                <a:spcPts val="0"/>
              </a:spcAft>
              <a:buClrTx/>
              <a:buSzTx/>
              <a:buFontTx/>
              <a:buNone/>
              <a:tabLst/>
              <a:defRPr kumimoji="0" lang="ru-RU" sz="1599" b="0" i="0" u="none" strike="noStrike" cap="none" spc="0" normalizeH="0" baseline="0" dirty="0">
                <a:ln>
                  <a:noFill/>
                </a:ln>
                <a:solidFill>
                  <a:schemeClr val="bg1"/>
                </a:solidFill>
                <a:effectLst/>
                <a:uFillTx/>
                <a:latin typeface="+mn-lt"/>
                <a:ea typeface="+mj-ea"/>
                <a:cs typeface="Arial" panose="020B0604020202020204" pitchFamily="34" charset="0"/>
                <a:sym typeface="Calibri"/>
              </a:defRPr>
            </a:lvl1pPr>
          </a:lstStyle>
          <a:p>
            <a:pPr lvl="0"/>
            <a:r>
              <a:rPr lang="ru-RU" dirty="0"/>
              <a:t>Должность</a:t>
            </a:r>
            <a:br>
              <a:rPr lang="ru-RU" dirty="0"/>
            </a:br>
            <a:r>
              <a:rPr lang="ru-RU" dirty="0"/>
              <a:t>в несколько строк</a:t>
            </a:r>
            <a:br>
              <a:rPr lang="ru-RU" dirty="0"/>
            </a:br>
            <a:r>
              <a:rPr lang="ru-RU" dirty="0"/>
              <a:t>Наименование практики</a:t>
            </a:r>
          </a:p>
        </p:txBody>
      </p:sp>
      <p:sp>
        <p:nvSpPr>
          <p:cNvPr id="32" name="Объект 31">
            <a:extLst>
              <a:ext uri="{FF2B5EF4-FFF2-40B4-BE49-F238E27FC236}">
                <a16:creationId xmlns:a16="http://schemas.microsoft.com/office/drawing/2014/main" id="{FD152BF8-3BFB-809B-15E4-B0673957B0E9}"/>
              </a:ext>
            </a:extLst>
          </p:cNvPr>
          <p:cNvSpPr>
            <a:spLocks noGrp="1"/>
          </p:cNvSpPr>
          <p:nvPr>
            <p:ph sz="quarter" idx="15" hasCustomPrompt="1"/>
          </p:nvPr>
        </p:nvSpPr>
        <p:spPr>
          <a:xfrm>
            <a:off x="3955941" y="1593739"/>
            <a:ext cx="1516172" cy="184150"/>
          </a:xfrm>
          <a:prstGeom prst="rect">
            <a:avLst/>
          </a:prstGeom>
        </p:spPr>
        <p:txBody>
          <a:bodyPr/>
          <a:lstStyle>
            <a:lvl1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1pPr>
            <a:lvl2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2pPr>
            <a:lvl3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3pPr>
            <a:lvl4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4pPr>
            <a:lvl5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a:ln>
                  <a:noFill/>
                </a:ln>
                <a:solidFill>
                  <a:schemeClr val="accent1"/>
                </a:solidFill>
                <a:effectLst/>
                <a:uFillTx/>
                <a:latin typeface="+mn-lt"/>
                <a:ea typeface="+mj-ea"/>
                <a:cs typeface="Arial" panose="020B0604020202020204" pitchFamily="34" charset="0"/>
                <a:sym typeface="Calibri"/>
              </a:defRPr>
            </a:lvl5pPr>
          </a:lstStyle>
          <a:p>
            <a:pPr>
              <a:lnSpc>
                <a:spcPct val="90000"/>
              </a:lnSpc>
            </a:pPr>
            <a:r>
              <a:rPr lang="en-US" sz="1000" dirty="0">
                <a:solidFill>
                  <a:schemeClr val="accent1"/>
                </a:solidFill>
                <a:latin typeface="+mn-lt"/>
                <a:cs typeface="Arial" panose="020B0604020202020204" pitchFamily="34" charset="0"/>
              </a:rPr>
              <a:t>+</a:t>
            </a:r>
            <a:r>
              <a:rPr lang="ru-RU" sz="1000" dirty="0">
                <a:solidFill>
                  <a:schemeClr val="accent1"/>
                </a:solidFill>
                <a:latin typeface="+mn-lt"/>
                <a:cs typeface="Arial" panose="020B0604020202020204" pitchFamily="34" charset="0"/>
              </a:rPr>
              <a:t>7 9</a:t>
            </a:r>
            <a:r>
              <a:rPr lang="en-US" sz="1000" dirty="0">
                <a:solidFill>
                  <a:schemeClr val="accent1"/>
                </a:solidFill>
                <a:latin typeface="+mn-lt"/>
                <a:cs typeface="Arial" panose="020B0604020202020204" pitchFamily="34" charset="0"/>
              </a:rPr>
              <a:t>00</a:t>
            </a:r>
            <a:r>
              <a:rPr lang="ru-RU" sz="1000" dirty="0">
                <a:solidFill>
                  <a:schemeClr val="accent1"/>
                </a:solidFill>
                <a:latin typeface="+mn-lt"/>
                <a:cs typeface="Arial" panose="020B0604020202020204" pitchFamily="34" charset="0"/>
              </a:rPr>
              <a:t> </a:t>
            </a:r>
            <a:r>
              <a:rPr lang="en-US" sz="1000" dirty="0">
                <a:solidFill>
                  <a:schemeClr val="accent1"/>
                </a:solidFill>
                <a:latin typeface="+mn-lt"/>
                <a:cs typeface="Arial" panose="020B0604020202020204" pitchFamily="34" charset="0"/>
              </a:rPr>
              <a:t>000</a:t>
            </a:r>
            <a:r>
              <a:rPr lang="ru-RU" sz="1000" dirty="0">
                <a:solidFill>
                  <a:schemeClr val="accent1"/>
                </a:solidFill>
                <a:latin typeface="+mn-lt"/>
                <a:cs typeface="Arial" panose="020B0604020202020204" pitchFamily="34" charset="0"/>
              </a:rPr>
              <a:t>-</a:t>
            </a:r>
            <a:r>
              <a:rPr lang="en-US" sz="1000" dirty="0">
                <a:solidFill>
                  <a:schemeClr val="accent1"/>
                </a:solidFill>
                <a:latin typeface="+mn-lt"/>
                <a:cs typeface="Arial" panose="020B0604020202020204" pitchFamily="34" charset="0"/>
              </a:rPr>
              <a:t>00</a:t>
            </a:r>
            <a:r>
              <a:rPr lang="ru-RU" sz="1000" dirty="0">
                <a:solidFill>
                  <a:schemeClr val="accent1"/>
                </a:solidFill>
                <a:latin typeface="+mn-lt"/>
                <a:cs typeface="Arial" panose="020B0604020202020204" pitchFamily="34" charset="0"/>
              </a:rPr>
              <a:t>-</a:t>
            </a:r>
            <a:r>
              <a:rPr lang="en-US" sz="1000" dirty="0">
                <a:solidFill>
                  <a:schemeClr val="accent1"/>
                </a:solidFill>
                <a:latin typeface="+mn-lt"/>
                <a:cs typeface="Arial" panose="020B0604020202020204" pitchFamily="34" charset="0"/>
              </a:rPr>
              <a:t>00</a:t>
            </a:r>
            <a:endParaRPr lang="ru-RU" sz="1000" dirty="0">
              <a:solidFill>
                <a:schemeClr val="accent1"/>
              </a:solidFill>
              <a:latin typeface="+mn-lt"/>
              <a:cs typeface="Arial" panose="020B0604020202020204" pitchFamily="34" charset="0"/>
            </a:endParaRPr>
          </a:p>
        </p:txBody>
      </p:sp>
      <p:sp>
        <p:nvSpPr>
          <p:cNvPr id="34" name="Объект 31">
            <a:extLst>
              <a:ext uri="{FF2B5EF4-FFF2-40B4-BE49-F238E27FC236}">
                <a16:creationId xmlns:a16="http://schemas.microsoft.com/office/drawing/2014/main" id="{28F570BE-7F0A-15B9-C448-8B03611E2BA8}"/>
              </a:ext>
            </a:extLst>
          </p:cNvPr>
          <p:cNvSpPr>
            <a:spLocks noGrp="1"/>
          </p:cNvSpPr>
          <p:nvPr>
            <p:ph sz="quarter" idx="16" hasCustomPrompt="1"/>
          </p:nvPr>
        </p:nvSpPr>
        <p:spPr>
          <a:xfrm>
            <a:off x="6735748" y="1577783"/>
            <a:ext cx="1512902" cy="18415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1000" b="0" i="0" u="none" strike="noStrike" cap="none" spc="0" normalizeH="0" baseline="0" dirty="0">
                <a:ln>
                  <a:noFill/>
                </a:ln>
                <a:solidFill>
                  <a:schemeClr val="accent1"/>
                </a:solidFill>
                <a:effectLst/>
                <a:uFillTx/>
                <a:latin typeface="+mn-lt"/>
                <a:ea typeface="+mj-ea"/>
                <a:cs typeface="Arial" panose="020B0604020202020204" pitchFamily="34" charset="0"/>
                <a:sym typeface="Calibri"/>
              </a:defRPr>
            </a:lvl1pPr>
            <a:lvl2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2pPr>
            <a:lvl3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3pPr>
            <a:lvl4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smtClean="0">
                <a:ln>
                  <a:noFill/>
                </a:ln>
                <a:solidFill>
                  <a:schemeClr val="accent1"/>
                </a:solidFill>
                <a:effectLst/>
                <a:uFillTx/>
                <a:latin typeface="+mn-lt"/>
                <a:ea typeface="+mj-ea"/>
                <a:cs typeface="Arial" panose="020B0604020202020204" pitchFamily="34" charset="0"/>
                <a:sym typeface="Calibri"/>
              </a:defRPr>
            </a:lvl4pPr>
            <a:lvl5pPr marL="0" marR="0" indent="0" algn="l" defTabSz="914109" rtl="0" fontAlgn="auto" latinLnBrk="0" hangingPunct="0">
              <a:lnSpc>
                <a:spcPct val="90000"/>
              </a:lnSpc>
              <a:spcBef>
                <a:spcPts val="0"/>
              </a:spcBef>
              <a:spcAft>
                <a:spcPts val="0"/>
              </a:spcAft>
              <a:buClrTx/>
              <a:buSzTx/>
              <a:buFontTx/>
              <a:buNone/>
              <a:tabLst/>
              <a:defRPr kumimoji="0" lang="ru-RU" sz="1000" b="0" i="0" u="none" strike="noStrike" cap="none" spc="0" normalizeH="0" baseline="0" dirty="0">
                <a:ln>
                  <a:noFill/>
                </a:ln>
                <a:solidFill>
                  <a:schemeClr val="accent1"/>
                </a:solidFill>
                <a:effectLst/>
                <a:uFillTx/>
                <a:latin typeface="+mn-lt"/>
                <a:ea typeface="+mj-ea"/>
                <a:cs typeface="Arial" panose="020B0604020202020204" pitchFamily="34" charset="0"/>
                <a:sym typeface="Calibri"/>
              </a:defRPr>
            </a:lvl5pPr>
          </a:lstStyle>
          <a:p>
            <a:r>
              <a:rPr lang="en" sz="1000" dirty="0">
                <a:solidFill>
                  <a:schemeClr val="accent1"/>
                </a:solidFill>
                <a:latin typeface="+mn-lt"/>
                <a:cs typeface="Arial" panose="020B0604020202020204" pitchFamily="34" charset="0"/>
              </a:rPr>
              <a:t>email@orion-law.com</a:t>
            </a:r>
          </a:p>
        </p:txBody>
      </p:sp>
      <p:sp>
        <p:nvSpPr>
          <p:cNvPr id="7" name="Номер слайда 19">
            <a:extLst>
              <a:ext uri="{FF2B5EF4-FFF2-40B4-BE49-F238E27FC236}">
                <a16:creationId xmlns:a16="http://schemas.microsoft.com/office/drawing/2014/main" id="{BEADF83B-0EE8-A717-212A-CD39456F4CE9}"/>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
        <p:nvSpPr>
          <p:cNvPr id="3" name="Объект 12">
            <a:extLst>
              <a:ext uri="{FF2B5EF4-FFF2-40B4-BE49-F238E27FC236}">
                <a16:creationId xmlns:a16="http://schemas.microsoft.com/office/drawing/2014/main" id="{CB26E453-BDB5-5A44-57F3-8AC4010FA81E}"/>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rgbClr val="C6CFDE"/>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1423290279"/>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Текстовый блок (v1)">
    <p:spTree>
      <p:nvGrpSpPr>
        <p:cNvPr id="1" name=""/>
        <p:cNvGrpSpPr/>
        <p:nvPr/>
      </p:nvGrpSpPr>
      <p:grpSpPr>
        <a:xfrm>
          <a:off x="0" y="0"/>
          <a:ext cx="0" cy="0"/>
          <a:chOff x="0" y="0"/>
          <a:chExt cx="0" cy="0"/>
        </a:xfrm>
      </p:grpSpPr>
      <p:sp>
        <p:nvSpPr>
          <p:cNvPr id="14" name="Прямоугольник 13">
            <a:extLst>
              <a:ext uri="{FF2B5EF4-FFF2-40B4-BE49-F238E27FC236}">
                <a16:creationId xmlns:a16="http://schemas.microsoft.com/office/drawing/2014/main" id="{9BB286C1-27DF-7621-B94C-3190C5AB6E84}"/>
              </a:ext>
            </a:extLst>
          </p:cNvPr>
          <p:cNvSpPr/>
          <p:nvPr userDrawn="1"/>
        </p:nvSpPr>
        <p:spPr>
          <a:xfrm>
            <a:off x="658813" y="1202268"/>
            <a:ext cx="10874375" cy="4998508"/>
          </a:xfrm>
          <a:prstGeom prst="rect">
            <a:avLst/>
          </a:prstGeom>
          <a:solidFill>
            <a:srgbClr val="EDF5FC"/>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5" name="Прямоугольник 14">
            <a:extLst>
              <a:ext uri="{FF2B5EF4-FFF2-40B4-BE49-F238E27FC236}">
                <a16:creationId xmlns:a16="http://schemas.microsoft.com/office/drawing/2014/main" id="{C9E96E87-482D-B6ED-5DD7-CAD6D5E6CF70}"/>
              </a:ext>
            </a:extLst>
          </p:cNvPr>
          <p:cNvSpPr/>
          <p:nvPr userDrawn="1"/>
        </p:nvSpPr>
        <p:spPr>
          <a:xfrm>
            <a:off x="11533188" y="1056454"/>
            <a:ext cx="658812" cy="144000"/>
          </a:xfrm>
          <a:prstGeom prst="rect">
            <a:avLst/>
          </a:prstGeom>
          <a:solidFill>
            <a:srgbClr val="EDF6FC"/>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6" name="Прямоугольник 15">
            <a:extLst>
              <a:ext uri="{FF2B5EF4-FFF2-40B4-BE49-F238E27FC236}">
                <a16:creationId xmlns:a16="http://schemas.microsoft.com/office/drawing/2014/main" id="{4F50D31A-8B94-BE1F-9034-D1A86FD8A5AC}"/>
              </a:ext>
            </a:extLst>
          </p:cNvPr>
          <p:cNvSpPr/>
          <p:nvPr userDrawn="1"/>
        </p:nvSpPr>
        <p:spPr>
          <a:xfrm>
            <a:off x="333375" y="6211041"/>
            <a:ext cx="325438" cy="144000"/>
          </a:xfrm>
          <a:prstGeom prst="rect">
            <a:avLst/>
          </a:prstGeom>
          <a:solidFill>
            <a:srgbClr val="EDF6FC"/>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cxnSp>
        <p:nvCxnSpPr>
          <p:cNvPr id="21" name="Прямая соединительная линия 20">
            <a:extLst>
              <a:ext uri="{FF2B5EF4-FFF2-40B4-BE49-F238E27FC236}">
                <a16:creationId xmlns:a16="http://schemas.microsoft.com/office/drawing/2014/main" id="{A7C37A4E-FC0B-70EB-C2AF-C1465D23AEA9}"/>
              </a:ext>
            </a:extLst>
          </p:cNvPr>
          <p:cNvCxnSpPr>
            <a:cxnSpLocks/>
          </p:cNvCxnSpPr>
          <p:nvPr userDrawn="1"/>
        </p:nvCxnSpPr>
        <p:spPr>
          <a:xfrm>
            <a:off x="1229768" y="2262087"/>
            <a:ext cx="9709781" cy="0"/>
          </a:xfrm>
          <a:prstGeom prst="line">
            <a:avLst/>
          </a:prstGeom>
          <a:noFill/>
          <a:ln w="12700" cap="flat">
            <a:solidFill>
              <a:srgbClr val="004060"/>
            </a:solidFill>
            <a:prstDash val="solid"/>
            <a:round/>
          </a:ln>
          <a:effectLst/>
          <a:sp3d/>
        </p:spPr>
      </p:cxnSp>
      <p:sp>
        <p:nvSpPr>
          <p:cNvPr id="25" name="Номер слайда 24">
            <a:extLst>
              <a:ext uri="{FF2B5EF4-FFF2-40B4-BE49-F238E27FC236}">
                <a16:creationId xmlns:a16="http://schemas.microsoft.com/office/drawing/2014/main" id="{82219714-386D-93C0-1EA6-10298361E64B}"/>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27" name="Текст 26">
            <a:extLst>
              <a:ext uri="{FF2B5EF4-FFF2-40B4-BE49-F238E27FC236}">
                <a16:creationId xmlns:a16="http://schemas.microsoft.com/office/drawing/2014/main" id="{4EF02321-EDD8-3596-C5E2-3FAE874CFAFE}"/>
              </a:ext>
            </a:extLst>
          </p:cNvPr>
          <p:cNvSpPr>
            <a:spLocks noGrp="1"/>
          </p:cNvSpPr>
          <p:nvPr>
            <p:ph type="body" sz="quarter" idx="12" hasCustomPrompt="1"/>
          </p:nvPr>
        </p:nvSpPr>
        <p:spPr>
          <a:xfrm>
            <a:off x="1228725" y="1485900"/>
            <a:ext cx="9801225" cy="600075"/>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en" dirty="0" err="1"/>
              <a:t>Praesent</a:t>
            </a:r>
            <a:r>
              <a:rPr lang="en" dirty="0"/>
              <a:t> </a:t>
            </a:r>
            <a:r>
              <a:rPr lang="en" dirty="0" err="1"/>
              <a:t>tristique</a:t>
            </a:r>
            <a:r>
              <a:rPr lang="en" dirty="0"/>
              <a:t> magna sit </a:t>
            </a:r>
            <a:r>
              <a:rPr lang="en" dirty="0" err="1"/>
              <a:t>amet</a:t>
            </a:r>
            <a:r>
              <a:rPr lang="en" dirty="0"/>
              <a:t>. Dolor </a:t>
            </a:r>
            <a:r>
              <a:rPr lang="en" dirty="0" err="1"/>
              <a:t>morbi</a:t>
            </a:r>
            <a:r>
              <a:rPr lang="en" dirty="0"/>
              <a:t> non </a:t>
            </a:r>
            <a:r>
              <a:rPr lang="en" dirty="0" err="1"/>
              <a:t>arcu</a:t>
            </a:r>
            <a:r>
              <a:rPr lang="en" dirty="0"/>
              <a:t> </a:t>
            </a:r>
            <a:r>
              <a:rPr lang="en" dirty="0" err="1"/>
              <a:t>risus</a:t>
            </a:r>
            <a:r>
              <a:rPr lang="en" dirty="0"/>
              <a:t> </a:t>
            </a:r>
            <a:r>
              <a:rPr lang="en" dirty="0" err="1"/>
              <a:t>quis</a:t>
            </a:r>
            <a:r>
              <a:rPr lang="en" dirty="0"/>
              <a:t> </a:t>
            </a:r>
            <a:r>
              <a:rPr lang="en" dirty="0" err="1"/>
              <a:t>varius</a:t>
            </a:r>
            <a:r>
              <a:rPr lang="en" dirty="0"/>
              <a:t> </a:t>
            </a:r>
            <a:r>
              <a:rPr lang="en" dirty="0" err="1"/>
              <a:t>quam</a:t>
            </a:r>
            <a:r>
              <a:rPr lang="en" dirty="0"/>
              <a:t>. </a:t>
            </a:r>
            <a:r>
              <a:rPr lang="en" dirty="0" err="1"/>
              <a:t>Euismod</a:t>
            </a:r>
            <a:r>
              <a:rPr lang="en" dirty="0"/>
              <a:t> lacinia </a:t>
            </a:r>
            <a:br>
              <a:rPr lang="en" dirty="0"/>
            </a:br>
            <a:r>
              <a:rPr lang="en" dirty="0"/>
              <a:t>at </a:t>
            </a:r>
            <a:r>
              <a:rPr lang="en" dirty="0" err="1"/>
              <a:t>quis</a:t>
            </a:r>
            <a:r>
              <a:rPr lang="en" dirty="0"/>
              <a:t> </a:t>
            </a:r>
            <a:r>
              <a:rPr lang="en" dirty="0" err="1"/>
              <a:t>risus</a:t>
            </a:r>
            <a:r>
              <a:rPr lang="en" dirty="0"/>
              <a:t>. Diam sit </a:t>
            </a:r>
            <a:r>
              <a:rPr lang="en" dirty="0" err="1"/>
              <a:t>amet</a:t>
            </a:r>
            <a:r>
              <a:rPr lang="en" dirty="0"/>
              <a:t> </a:t>
            </a:r>
            <a:r>
              <a:rPr lang="en" dirty="0" err="1"/>
              <a:t>nisl</a:t>
            </a:r>
            <a:r>
              <a:rPr lang="en" dirty="0"/>
              <a:t> </a:t>
            </a:r>
            <a:r>
              <a:rPr lang="en" dirty="0" err="1"/>
              <a:t>suscipit</a:t>
            </a:r>
            <a:r>
              <a:rPr lang="en" dirty="0"/>
              <a:t> </a:t>
            </a:r>
            <a:r>
              <a:rPr lang="en" dirty="0" err="1"/>
              <a:t>adipiscing</a:t>
            </a:r>
            <a:r>
              <a:rPr lang="en" dirty="0"/>
              <a:t> </a:t>
            </a:r>
            <a:r>
              <a:rPr lang="en" dirty="0" err="1"/>
              <a:t>bibendum</a:t>
            </a:r>
            <a:r>
              <a:rPr lang="en" dirty="0"/>
              <a:t> </a:t>
            </a:r>
            <a:r>
              <a:rPr lang="en" dirty="0" err="1"/>
              <a:t>est</a:t>
            </a:r>
            <a:endParaRPr lang="en" dirty="0"/>
          </a:p>
        </p:txBody>
      </p:sp>
      <p:sp>
        <p:nvSpPr>
          <p:cNvPr id="2" name="Заголовок 1">
            <a:extLst>
              <a:ext uri="{FF2B5EF4-FFF2-40B4-BE49-F238E27FC236}">
                <a16:creationId xmlns:a16="http://schemas.microsoft.com/office/drawing/2014/main" id="{5589611F-152A-DF79-A618-EAE10D3BBDE7}"/>
              </a:ext>
            </a:extLst>
          </p:cNvPr>
          <p:cNvSpPr>
            <a:spLocks noGrp="1"/>
          </p:cNvSpPr>
          <p:nvPr>
            <p:ph type="title" hasCustomPrompt="1"/>
          </p:nvPr>
        </p:nvSpPr>
        <p:spPr/>
        <p:txBody>
          <a:bodyPr/>
          <a:lstStyle/>
          <a:p>
            <a:r>
              <a:rPr lang="ru-RU" dirty="0"/>
              <a:t>Текстовый блок в 1 столбец</a:t>
            </a:r>
          </a:p>
        </p:txBody>
      </p:sp>
      <p:sp>
        <p:nvSpPr>
          <p:cNvPr id="3" name="Текст 10">
            <a:extLst>
              <a:ext uri="{FF2B5EF4-FFF2-40B4-BE49-F238E27FC236}">
                <a16:creationId xmlns:a16="http://schemas.microsoft.com/office/drawing/2014/main" id="{A0EC3284-CB91-C6E0-8786-1E1EF2355E00}"/>
              </a:ext>
            </a:extLst>
          </p:cNvPr>
          <p:cNvSpPr>
            <a:spLocks noGrp="1"/>
          </p:cNvSpPr>
          <p:nvPr>
            <p:ph type="body" sz="quarter" idx="16" hasCustomPrompt="1"/>
          </p:nvPr>
        </p:nvSpPr>
        <p:spPr>
          <a:xfrm>
            <a:off x="1228725" y="2529007"/>
            <a:ext cx="9801225" cy="3491965"/>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4" name="Объект 12">
            <a:extLst>
              <a:ext uri="{FF2B5EF4-FFF2-40B4-BE49-F238E27FC236}">
                <a16:creationId xmlns:a16="http://schemas.microsoft.com/office/drawing/2014/main" id="{0700F0F1-07B0-27ED-C6AC-56E495137A11}"/>
              </a:ext>
            </a:extLst>
          </p:cNvPr>
          <p:cNvSpPr>
            <a:spLocks noGrp="1"/>
          </p:cNvSpPr>
          <p:nvPr>
            <p:ph sz="quarter" idx="17"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323334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A1E47568-BA00-BEC7-F637-8805ED5C94C8}"/>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5" name="Прямоугольник 4">
            <a:extLst>
              <a:ext uri="{FF2B5EF4-FFF2-40B4-BE49-F238E27FC236}">
                <a16:creationId xmlns:a16="http://schemas.microsoft.com/office/drawing/2014/main" id="{2921DA6D-EBBE-7FF7-451C-8065A05A0C7F}"/>
              </a:ext>
            </a:extLst>
          </p:cNvPr>
          <p:cNvSpPr/>
          <p:nvPr userDrawn="1"/>
        </p:nvSpPr>
        <p:spPr>
          <a:xfrm>
            <a:off x="658812" y="1187452"/>
            <a:ext cx="10874376" cy="936624"/>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8" name="Прямоугольник 7">
            <a:extLst>
              <a:ext uri="{FF2B5EF4-FFF2-40B4-BE49-F238E27FC236}">
                <a16:creationId xmlns:a16="http://schemas.microsoft.com/office/drawing/2014/main" id="{2FE0128B-EC83-B75F-62C9-9F663E4D8D1F}"/>
              </a:ext>
            </a:extLst>
          </p:cNvPr>
          <p:cNvSpPr/>
          <p:nvPr userDrawn="1"/>
        </p:nvSpPr>
        <p:spPr>
          <a:xfrm>
            <a:off x="658813" y="2387600"/>
            <a:ext cx="10874375" cy="3813175"/>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9" name="Текст 26">
            <a:extLst>
              <a:ext uri="{FF2B5EF4-FFF2-40B4-BE49-F238E27FC236}">
                <a16:creationId xmlns:a16="http://schemas.microsoft.com/office/drawing/2014/main" id="{51F74BEE-742D-EB26-2C05-80452A9FD169}"/>
              </a:ext>
            </a:extLst>
          </p:cNvPr>
          <p:cNvSpPr>
            <a:spLocks noGrp="1"/>
          </p:cNvSpPr>
          <p:nvPr>
            <p:ph type="body" sz="quarter" idx="12" hasCustomPrompt="1"/>
          </p:nvPr>
        </p:nvSpPr>
        <p:spPr>
          <a:xfrm>
            <a:off x="1008063" y="1358900"/>
            <a:ext cx="10150475" cy="600075"/>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en" dirty="0" err="1"/>
              <a:t>Praesent</a:t>
            </a:r>
            <a:r>
              <a:rPr lang="en" dirty="0"/>
              <a:t> </a:t>
            </a:r>
            <a:r>
              <a:rPr lang="en" dirty="0" err="1"/>
              <a:t>tristique</a:t>
            </a:r>
            <a:r>
              <a:rPr lang="en" dirty="0"/>
              <a:t> magna sit </a:t>
            </a:r>
            <a:r>
              <a:rPr lang="en" dirty="0" err="1"/>
              <a:t>amet</a:t>
            </a:r>
            <a:r>
              <a:rPr lang="en" dirty="0"/>
              <a:t>. Dolor </a:t>
            </a:r>
            <a:r>
              <a:rPr lang="en" dirty="0" err="1"/>
              <a:t>morbi</a:t>
            </a:r>
            <a:r>
              <a:rPr lang="en" dirty="0"/>
              <a:t> non </a:t>
            </a:r>
            <a:r>
              <a:rPr lang="en" dirty="0" err="1"/>
              <a:t>arcu</a:t>
            </a:r>
            <a:r>
              <a:rPr lang="en" dirty="0"/>
              <a:t> </a:t>
            </a:r>
            <a:r>
              <a:rPr lang="en" dirty="0" err="1"/>
              <a:t>risus</a:t>
            </a:r>
            <a:r>
              <a:rPr lang="en" dirty="0"/>
              <a:t> </a:t>
            </a:r>
            <a:r>
              <a:rPr lang="en" dirty="0" err="1"/>
              <a:t>quis</a:t>
            </a:r>
            <a:r>
              <a:rPr lang="en" dirty="0"/>
              <a:t> </a:t>
            </a:r>
            <a:r>
              <a:rPr lang="en" dirty="0" err="1"/>
              <a:t>varius</a:t>
            </a:r>
            <a:r>
              <a:rPr lang="en" dirty="0"/>
              <a:t> </a:t>
            </a:r>
            <a:r>
              <a:rPr lang="en" dirty="0" err="1"/>
              <a:t>quam</a:t>
            </a:r>
            <a:r>
              <a:rPr lang="en" dirty="0"/>
              <a:t>. </a:t>
            </a:r>
            <a:r>
              <a:rPr lang="en" dirty="0" err="1"/>
              <a:t>Euismod</a:t>
            </a:r>
            <a:r>
              <a:rPr lang="en" dirty="0"/>
              <a:t> lacinia </a:t>
            </a:r>
            <a:br>
              <a:rPr lang="en" dirty="0"/>
            </a:br>
            <a:r>
              <a:rPr lang="en" dirty="0"/>
              <a:t>at </a:t>
            </a:r>
            <a:r>
              <a:rPr lang="en" dirty="0" err="1"/>
              <a:t>quis</a:t>
            </a:r>
            <a:r>
              <a:rPr lang="en" dirty="0"/>
              <a:t> </a:t>
            </a:r>
            <a:r>
              <a:rPr lang="en" dirty="0" err="1"/>
              <a:t>risus</a:t>
            </a:r>
            <a:r>
              <a:rPr lang="en" dirty="0"/>
              <a:t>. Diam sit </a:t>
            </a:r>
            <a:r>
              <a:rPr lang="en" dirty="0" err="1"/>
              <a:t>amet</a:t>
            </a:r>
            <a:r>
              <a:rPr lang="en" dirty="0"/>
              <a:t> </a:t>
            </a:r>
            <a:r>
              <a:rPr lang="en" dirty="0" err="1"/>
              <a:t>nisl</a:t>
            </a:r>
            <a:r>
              <a:rPr lang="en" dirty="0"/>
              <a:t> </a:t>
            </a:r>
            <a:r>
              <a:rPr lang="en" dirty="0" err="1"/>
              <a:t>suscipit</a:t>
            </a:r>
            <a:r>
              <a:rPr lang="en" dirty="0"/>
              <a:t> </a:t>
            </a:r>
            <a:r>
              <a:rPr lang="en" dirty="0" err="1"/>
              <a:t>adipiscing</a:t>
            </a:r>
            <a:r>
              <a:rPr lang="en" dirty="0"/>
              <a:t> </a:t>
            </a:r>
            <a:r>
              <a:rPr lang="en" dirty="0" err="1"/>
              <a:t>bibendum</a:t>
            </a:r>
            <a:r>
              <a:rPr lang="en" dirty="0"/>
              <a:t> </a:t>
            </a:r>
            <a:r>
              <a:rPr lang="en" dirty="0" err="1"/>
              <a:t>est</a:t>
            </a:r>
            <a:endParaRPr lang="en" dirty="0"/>
          </a:p>
        </p:txBody>
      </p:sp>
      <p:sp>
        <p:nvSpPr>
          <p:cNvPr id="11" name="Заголовок 10">
            <a:extLst>
              <a:ext uri="{FF2B5EF4-FFF2-40B4-BE49-F238E27FC236}">
                <a16:creationId xmlns:a16="http://schemas.microsoft.com/office/drawing/2014/main" id="{B7AF3795-648A-0C0F-1142-CE753D93BE19}"/>
              </a:ext>
            </a:extLst>
          </p:cNvPr>
          <p:cNvSpPr>
            <a:spLocks noGrp="1"/>
          </p:cNvSpPr>
          <p:nvPr>
            <p:ph type="title" hasCustomPrompt="1"/>
          </p:nvPr>
        </p:nvSpPr>
        <p:spPr/>
        <p:txBody>
          <a:bodyPr/>
          <a:lstStyle/>
          <a:p>
            <a:r>
              <a:rPr lang="ru-RU" dirty="0"/>
              <a:t>Текстовый блок в 1 столбец</a:t>
            </a:r>
          </a:p>
        </p:txBody>
      </p:sp>
      <p:sp>
        <p:nvSpPr>
          <p:cNvPr id="2" name="Текст 10">
            <a:extLst>
              <a:ext uri="{FF2B5EF4-FFF2-40B4-BE49-F238E27FC236}">
                <a16:creationId xmlns:a16="http://schemas.microsoft.com/office/drawing/2014/main" id="{6F705F93-E505-624B-9C50-68688136E430}"/>
              </a:ext>
            </a:extLst>
          </p:cNvPr>
          <p:cNvSpPr>
            <a:spLocks noGrp="1"/>
          </p:cNvSpPr>
          <p:nvPr>
            <p:ph type="body" sz="quarter" idx="16" hasCustomPrompt="1"/>
          </p:nvPr>
        </p:nvSpPr>
        <p:spPr>
          <a:xfrm>
            <a:off x="1015999" y="2529007"/>
            <a:ext cx="10294425" cy="3491965"/>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6" name="Объект 12">
            <a:extLst>
              <a:ext uri="{FF2B5EF4-FFF2-40B4-BE49-F238E27FC236}">
                <a16:creationId xmlns:a16="http://schemas.microsoft.com/office/drawing/2014/main" id="{5AC24E3D-4A54-2865-3214-DA318C713D0E}"/>
              </a:ext>
            </a:extLst>
          </p:cNvPr>
          <p:cNvSpPr>
            <a:spLocks noGrp="1"/>
          </p:cNvSpPr>
          <p:nvPr>
            <p:ph sz="quarter" idx="17"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388694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Текстовый блок и изображение (v1)">
    <p:spTree>
      <p:nvGrpSpPr>
        <p:cNvPr id="1" name=""/>
        <p:cNvGrpSpPr/>
        <p:nvPr/>
      </p:nvGrpSpPr>
      <p:grpSpPr>
        <a:xfrm>
          <a:off x="0" y="0"/>
          <a:ext cx="0" cy="0"/>
          <a:chOff x="0" y="0"/>
          <a:chExt cx="0" cy="0"/>
        </a:xfrm>
      </p:grpSpPr>
      <p:sp>
        <p:nvSpPr>
          <p:cNvPr id="12" name="Рисунок 21">
            <a:extLst>
              <a:ext uri="{FF2B5EF4-FFF2-40B4-BE49-F238E27FC236}">
                <a16:creationId xmlns:a16="http://schemas.microsoft.com/office/drawing/2014/main" id="{10A090BC-5B57-00BC-39FE-89AD5E1EF172}"/>
              </a:ext>
            </a:extLst>
          </p:cNvPr>
          <p:cNvSpPr txBox="1">
            <a:spLocks/>
          </p:cNvSpPr>
          <p:nvPr userDrawn="1"/>
        </p:nvSpPr>
        <p:spPr>
          <a:xfrm>
            <a:off x="6016234" y="1322737"/>
            <a:ext cx="4852144" cy="48780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ru-RU" sz="2800" b="0" i="0" u="none" strike="noStrike" kern="1200" cap="none" spc="0" normalizeH="0" baseline="0" noProof="0">
              <a:ln>
                <a:noFill/>
              </a:ln>
              <a:solidFill>
                <a:srgbClr val="FFFFFF"/>
              </a:solidFill>
              <a:effectLst/>
              <a:uLnTx/>
              <a:uFillTx/>
              <a:latin typeface="TT Firs Text Normal"/>
            </a:endParaRPr>
          </a:p>
        </p:txBody>
      </p:sp>
      <p:cxnSp>
        <p:nvCxnSpPr>
          <p:cNvPr id="14" name="Прямая соединительная линия 13">
            <a:extLst>
              <a:ext uri="{FF2B5EF4-FFF2-40B4-BE49-F238E27FC236}">
                <a16:creationId xmlns:a16="http://schemas.microsoft.com/office/drawing/2014/main" id="{178B79AE-104A-A959-6750-8B6527847DBD}"/>
              </a:ext>
            </a:extLst>
          </p:cNvPr>
          <p:cNvCxnSpPr/>
          <p:nvPr userDrawn="1"/>
        </p:nvCxnSpPr>
        <p:spPr>
          <a:xfrm>
            <a:off x="680114" y="1758520"/>
            <a:ext cx="2916000" cy="0"/>
          </a:xfrm>
          <a:prstGeom prst="line">
            <a:avLst/>
          </a:prstGeom>
          <a:noFill/>
          <a:ln w="15875" cap="flat">
            <a:solidFill>
              <a:srgbClr val="4187E6"/>
            </a:solidFill>
            <a:prstDash val="solid"/>
            <a:round/>
          </a:ln>
          <a:effectLst/>
          <a:sp3d/>
        </p:spPr>
      </p:cxnSp>
      <p:sp>
        <p:nvSpPr>
          <p:cNvPr id="23" name="Номер слайда 22">
            <a:extLst>
              <a:ext uri="{FF2B5EF4-FFF2-40B4-BE49-F238E27FC236}">
                <a16:creationId xmlns:a16="http://schemas.microsoft.com/office/drawing/2014/main" id="{FF710F3E-098B-E418-C8DD-2EFFB974E4A3}"/>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26" name="Текст 26">
            <a:extLst>
              <a:ext uri="{FF2B5EF4-FFF2-40B4-BE49-F238E27FC236}">
                <a16:creationId xmlns:a16="http://schemas.microsoft.com/office/drawing/2014/main" id="{311C3D55-9357-1DB8-CCCF-00348CE56FDB}"/>
              </a:ext>
            </a:extLst>
          </p:cNvPr>
          <p:cNvSpPr>
            <a:spLocks noGrp="1"/>
          </p:cNvSpPr>
          <p:nvPr>
            <p:ph type="body" sz="quarter" idx="13" hasCustomPrompt="1"/>
          </p:nvPr>
        </p:nvSpPr>
        <p:spPr>
          <a:xfrm>
            <a:off x="654567" y="1315780"/>
            <a:ext cx="3619721" cy="342900"/>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sz="1400" b="1" i="0">
                <a:solidFill>
                  <a:schemeClr val="accent1"/>
                </a:solidFill>
                <a:latin typeface="TT Firs Text DemiBold" panose="020B0003020000020004" pitchFamily="34" charset="0"/>
              </a:defRPr>
            </a:lvl1pPr>
          </a:lstStyle>
          <a:p>
            <a:pPr lvl="0"/>
            <a:r>
              <a:rPr lang="ru-RU" dirty="0"/>
              <a:t>Заголовок текстового блока</a:t>
            </a:r>
            <a:endParaRPr lang="en" dirty="0"/>
          </a:p>
        </p:txBody>
      </p:sp>
      <p:sp>
        <p:nvSpPr>
          <p:cNvPr id="2" name="Заголовок 1">
            <a:extLst>
              <a:ext uri="{FF2B5EF4-FFF2-40B4-BE49-F238E27FC236}">
                <a16:creationId xmlns:a16="http://schemas.microsoft.com/office/drawing/2014/main" id="{8B0C4092-2C8D-B1C7-B6DD-A833E8ACEF1E}"/>
              </a:ext>
            </a:extLst>
          </p:cNvPr>
          <p:cNvSpPr>
            <a:spLocks noGrp="1"/>
          </p:cNvSpPr>
          <p:nvPr>
            <p:ph type="title" hasCustomPrompt="1"/>
          </p:nvPr>
        </p:nvSpPr>
        <p:spPr/>
        <p:txBody>
          <a:bodyPr/>
          <a:lstStyle/>
          <a:p>
            <a:r>
              <a:rPr lang="ru-RU" dirty="0"/>
              <a:t>Текстовый блок и изображение</a:t>
            </a:r>
          </a:p>
        </p:txBody>
      </p:sp>
      <p:sp>
        <p:nvSpPr>
          <p:cNvPr id="3" name="Текст 10">
            <a:extLst>
              <a:ext uri="{FF2B5EF4-FFF2-40B4-BE49-F238E27FC236}">
                <a16:creationId xmlns:a16="http://schemas.microsoft.com/office/drawing/2014/main" id="{E3D313B5-69F0-A888-C877-2C2BAD4D114A}"/>
              </a:ext>
            </a:extLst>
          </p:cNvPr>
          <p:cNvSpPr>
            <a:spLocks noGrp="1"/>
          </p:cNvSpPr>
          <p:nvPr>
            <p:ph type="body" sz="quarter" idx="16" hasCustomPrompt="1"/>
          </p:nvPr>
        </p:nvSpPr>
        <p:spPr>
          <a:xfrm>
            <a:off x="634462" y="1858361"/>
            <a:ext cx="4680488" cy="4190745"/>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4" name="Объект 12">
            <a:extLst>
              <a:ext uri="{FF2B5EF4-FFF2-40B4-BE49-F238E27FC236}">
                <a16:creationId xmlns:a16="http://schemas.microsoft.com/office/drawing/2014/main" id="{398F4BBD-E61B-AFA7-3427-4062A7B92AF8}"/>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6609409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Текстовый блок и изображение (v2)">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634130F4-06DD-7731-02A8-B90A8AA06588}"/>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13" name="Прямоугольник 12">
            <a:extLst>
              <a:ext uri="{FF2B5EF4-FFF2-40B4-BE49-F238E27FC236}">
                <a16:creationId xmlns:a16="http://schemas.microsoft.com/office/drawing/2014/main" id="{D0679C02-4A54-F166-220D-41BEFE16284C}"/>
              </a:ext>
            </a:extLst>
          </p:cNvPr>
          <p:cNvSpPr/>
          <p:nvPr userDrawn="1"/>
        </p:nvSpPr>
        <p:spPr>
          <a:xfrm>
            <a:off x="658812" y="1862254"/>
            <a:ext cx="5618002" cy="4338521"/>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21" name="Прямая соединительная линия 20">
            <a:extLst>
              <a:ext uri="{FF2B5EF4-FFF2-40B4-BE49-F238E27FC236}">
                <a16:creationId xmlns:a16="http://schemas.microsoft.com/office/drawing/2014/main" id="{CB6D5939-0B02-9068-C838-9D5A42D28735}"/>
              </a:ext>
            </a:extLst>
          </p:cNvPr>
          <p:cNvCxnSpPr/>
          <p:nvPr userDrawn="1"/>
        </p:nvCxnSpPr>
        <p:spPr>
          <a:xfrm>
            <a:off x="680114" y="1758520"/>
            <a:ext cx="2916000" cy="0"/>
          </a:xfrm>
          <a:prstGeom prst="line">
            <a:avLst/>
          </a:prstGeom>
          <a:noFill/>
          <a:ln w="15875" cap="flat">
            <a:solidFill>
              <a:srgbClr val="4187E6"/>
            </a:solidFill>
            <a:prstDash val="solid"/>
            <a:round/>
          </a:ln>
          <a:effectLst/>
          <a:sp3d/>
        </p:spPr>
      </p:cxnSp>
      <p:sp>
        <p:nvSpPr>
          <p:cNvPr id="22" name="Текст 26">
            <a:extLst>
              <a:ext uri="{FF2B5EF4-FFF2-40B4-BE49-F238E27FC236}">
                <a16:creationId xmlns:a16="http://schemas.microsoft.com/office/drawing/2014/main" id="{2FCFC2DA-269E-5C67-330C-3ECE0F2CE277}"/>
              </a:ext>
            </a:extLst>
          </p:cNvPr>
          <p:cNvSpPr>
            <a:spLocks noGrp="1"/>
          </p:cNvSpPr>
          <p:nvPr>
            <p:ph type="body" sz="quarter" idx="13" hasCustomPrompt="1"/>
          </p:nvPr>
        </p:nvSpPr>
        <p:spPr>
          <a:xfrm>
            <a:off x="654567" y="1315780"/>
            <a:ext cx="3619721" cy="342900"/>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sz="1400" b="1" i="0">
                <a:solidFill>
                  <a:schemeClr val="accent1"/>
                </a:solidFill>
                <a:latin typeface="TT Firs Text DemiBold" panose="020B0003020000020004" pitchFamily="34" charset="0"/>
              </a:defRPr>
            </a:lvl1pPr>
          </a:lstStyle>
          <a:p>
            <a:pPr lvl="0"/>
            <a:r>
              <a:rPr lang="ru-RU" dirty="0"/>
              <a:t>Заголовок текстового блока</a:t>
            </a:r>
            <a:endParaRPr lang="en" dirty="0"/>
          </a:p>
        </p:txBody>
      </p:sp>
      <p:sp>
        <p:nvSpPr>
          <p:cNvPr id="25" name="Рисунок 24">
            <a:extLst>
              <a:ext uri="{FF2B5EF4-FFF2-40B4-BE49-F238E27FC236}">
                <a16:creationId xmlns:a16="http://schemas.microsoft.com/office/drawing/2014/main" id="{ED52C117-021C-BB6B-C3C9-3418918A892F}"/>
              </a:ext>
            </a:extLst>
          </p:cNvPr>
          <p:cNvSpPr>
            <a:spLocks noGrp="1"/>
          </p:cNvSpPr>
          <p:nvPr>
            <p:ph type="pic" sz="quarter" idx="15"/>
          </p:nvPr>
        </p:nvSpPr>
        <p:spPr>
          <a:xfrm>
            <a:off x="6521450" y="1138238"/>
            <a:ext cx="5019761" cy="5021262"/>
          </a:xfrm>
          <a:prstGeom prst="rect">
            <a:avLst/>
          </a:prstGeom>
        </p:spPr>
        <p:txBody>
          <a:bodyPr/>
          <a:lstStyle/>
          <a:p>
            <a:endParaRPr lang="ru-RU"/>
          </a:p>
        </p:txBody>
      </p:sp>
      <p:sp>
        <p:nvSpPr>
          <p:cNvPr id="5" name="Заголовок 4">
            <a:extLst>
              <a:ext uri="{FF2B5EF4-FFF2-40B4-BE49-F238E27FC236}">
                <a16:creationId xmlns:a16="http://schemas.microsoft.com/office/drawing/2014/main" id="{B5EC3FCF-5200-3C17-D15C-BC812DB72D0D}"/>
              </a:ext>
            </a:extLst>
          </p:cNvPr>
          <p:cNvSpPr>
            <a:spLocks noGrp="1"/>
          </p:cNvSpPr>
          <p:nvPr>
            <p:ph type="title" hasCustomPrompt="1"/>
          </p:nvPr>
        </p:nvSpPr>
        <p:spPr/>
        <p:txBody>
          <a:bodyPr/>
          <a:lstStyle/>
          <a:p>
            <a:r>
              <a:rPr lang="ru-RU" dirty="0"/>
              <a:t>Текстовый блок и изображение</a:t>
            </a:r>
          </a:p>
        </p:txBody>
      </p:sp>
      <p:sp>
        <p:nvSpPr>
          <p:cNvPr id="2" name="Текст 10">
            <a:extLst>
              <a:ext uri="{FF2B5EF4-FFF2-40B4-BE49-F238E27FC236}">
                <a16:creationId xmlns:a16="http://schemas.microsoft.com/office/drawing/2014/main" id="{2C738EB9-7C2C-9440-6C2C-69E683EDCD02}"/>
              </a:ext>
            </a:extLst>
          </p:cNvPr>
          <p:cNvSpPr>
            <a:spLocks noGrp="1"/>
          </p:cNvSpPr>
          <p:nvPr>
            <p:ph type="body" sz="quarter" idx="16" hasCustomPrompt="1"/>
          </p:nvPr>
        </p:nvSpPr>
        <p:spPr>
          <a:xfrm>
            <a:off x="976393"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6" name="Объект 12">
            <a:extLst>
              <a:ext uri="{FF2B5EF4-FFF2-40B4-BE49-F238E27FC236}">
                <a16:creationId xmlns:a16="http://schemas.microsoft.com/office/drawing/2014/main" id="{F69F5543-544D-C59E-905F-CE110EB76605}"/>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41154724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Текстовый блок и изображение (v3)">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634130F4-06DD-7731-02A8-B90A8AA06588}"/>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13" name="Прямоугольник 12">
            <a:extLst>
              <a:ext uri="{FF2B5EF4-FFF2-40B4-BE49-F238E27FC236}">
                <a16:creationId xmlns:a16="http://schemas.microsoft.com/office/drawing/2014/main" id="{D0679C02-4A54-F166-220D-41BEFE16284C}"/>
              </a:ext>
            </a:extLst>
          </p:cNvPr>
          <p:cNvSpPr/>
          <p:nvPr userDrawn="1"/>
        </p:nvSpPr>
        <p:spPr>
          <a:xfrm>
            <a:off x="658812" y="1162373"/>
            <a:ext cx="5618002" cy="5038402"/>
          </a:xfrm>
          <a:prstGeom prst="rect">
            <a:avLst/>
          </a:prstGeom>
          <a:solidFill>
            <a:srgbClr val="EDF6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2" name="Текст 26">
            <a:extLst>
              <a:ext uri="{FF2B5EF4-FFF2-40B4-BE49-F238E27FC236}">
                <a16:creationId xmlns:a16="http://schemas.microsoft.com/office/drawing/2014/main" id="{2FCFC2DA-269E-5C67-330C-3ECE0F2CE277}"/>
              </a:ext>
            </a:extLst>
          </p:cNvPr>
          <p:cNvSpPr>
            <a:spLocks noGrp="1"/>
          </p:cNvSpPr>
          <p:nvPr>
            <p:ph type="body" sz="quarter" idx="13" hasCustomPrompt="1"/>
          </p:nvPr>
        </p:nvSpPr>
        <p:spPr>
          <a:xfrm>
            <a:off x="918040" y="1315780"/>
            <a:ext cx="3619721" cy="342900"/>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kumimoji="0" lang="en" sz="1600" b="1" i="0" u="none" strike="noStrike" cap="none" spc="0" normalizeH="0" baseline="0" dirty="0">
                <a:ln>
                  <a:noFill/>
                </a:ln>
                <a:solidFill>
                  <a:srgbClr val="004060"/>
                </a:solidFill>
                <a:effectLst/>
                <a:uFillTx/>
                <a:latin typeface="TT Firs Text DemiBold" panose="020B0003020000020004" pitchFamily="34" charset="0"/>
                <a:ea typeface="+mj-ea"/>
                <a:cs typeface="Arial" panose="020B0604020202020204" pitchFamily="34" charset="0"/>
                <a:sym typeface="Calibri"/>
              </a:defRPr>
            </a:lvl1pPr>
          </a:lstStyle>
          <a:p>
            <a:pPr marL="0" marR="0" lvl="0" indent="0" algn="l" defTabSz="914109" rtl="0" fontAlgn="auto" latinLnBrk="0" hangingPunct="0">
              <a:lnSpc>
                <a:spcPct val="90000"/>
              </a:lnSpc>
              <a:spcBef>
                <a:spcPts val="0"/>
              </a:spcBef>
              <a:spcAft>
                <a:spcPts val="600"/>
              </a:spcAft>
              <a:buClr>
                <a:schemeClr val="accent1"/>
              </a:buClr>
              <a:buSzTx/>
              <a:buFontTx/>
              <a:buNone/>
              <a:tabLst/>
            </a:pPr>
            <a:r>
              <a:rPr lang="ru-RU" dirty="0"/>
              <a:t>Заголовок текстового блока</a:t>
            </a:r>
            <a:endParaRPr lang="en" dirty="0"/>
          </a:p>
        </p:txBody>
      </p:sp>
      <p:sp>
        <p:nvSpPr>
          <p:cNvPr id="11" name="Текст 10">
            <a:extLst>
              <a:ext uri="{FF2B5EF4-FFF2-40B4-BE49-F238E27FC236}">
                <a16:creationId xmlns:a16="http://schemas.microsoft.com/office/drawing/2014/main" id="{564115FE-456B-7E25-4B0E-5773BBCB3BFC}"/>
              </a:ext>
            </a:extLst>
          </p:cNvPr>
          <p:cNvSpPr>
            <a:spLocks noGrp="1"/>
          </p:cNvSpPr>
          <p:nvPr>
            <p:ph type="body" sz="quarter" idx="16" hasCustomPrompt="1"/>
          </p:nvPr>
        </p:nvSpPr>
        <p:spPr>
          <a:xfrm>
            <a:off x="976393"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25" name="Рисунок 24">
            <a:extLst>
              <a:ext uri="{FF2B5EF4-FFF2-40B4-BE49-F238E27FC236}">
                <a16:creationId xmlns:a16="http://schemas.microsoft.com/office/drawing/2014/main" id="{ED52C117-021C-BB6B-C3C9-3418918A892F}"/>
              </a:ext>
            </a:extLst>
          </p:cNvPr>
          <p:cNvSpPr>
            <a:spLocks noGrp="1"/>
          </p:cNvSpPr>
          <p:nvPr>
            <p:ph type="pic" sz="quarter" idx="15"/>
          </p:nvPr>
        </p:nvSpPr>
        <p:spPr>
          <a:xfrm>
            <a:off x="6521450" y="1138238"/>
            <a:ext cx="5019761" cy="5021262"/>
          </a:xfrm>
          <a:prstGeom prst="rect">
            <a:avLst/>
          </a:prstGeom>
        </p:spPr>
        <p:txBody>
          <a:bodyPr/>
          <a:lstStyle/>
          <a:p>
            <a:endParaRPr lang="ru-RU"/>
          </a:p>
        </p:txBody>
      </p:sp>
      <p:sp>
        <p:nvSpPr>
          <p:cNvPr id="5" name="Заголовок 4">
            <a:extLst>
              <a:ext uri="{FF2B5EF4-FFF2-40B4-BE49-F238E27FC236}">
                <a16:creationId xmlns:a16="http://schemas.microsoft.com/office/drawing/2014/main" id="{DF13653D-D343-4B6B-A7F2-19A0C3EB5236}"/>
              </a:ext>
            </a:extLst>
          </p:cNvPr>
          <p:cNvSpPr>
            <a:spLocks noGrp="1"/>
          </p:cNvSpPr>
          <p:nvPr>
            <p:ph type="title" hasCustomPrompt="1"/>
          </p:nvPr>
        </p:nvSpPr>
        <p:spPr/>
        <p:txBody>
          <a:bodyPr/>
          <a:lstStyle/>
          <a:p>
            <a:r>
              <a:rPr lang="ru-RU" dirty="0"/>
              <a:t>Текстовый блок и изображение</a:t>
            </a:r>
          </a:p>
        </p:txBody>
      </p:sp>
      <p:cxnSp>
        <p:nvCxnSpPr>
          <p:cNvPr id="2" name="Прямая соединительная линия 4">
            <a:extLst>
              <a:ext uri="{FF2B5EF4-FFF2-40B4-BE49-F238E27FC236}">
                <a16:creationId xmlns:a16="http://schemas.microsoft.com/office/drawing/2014/main" id="{171A6D03-3F03-BE7D-97E2-1E95C06F56B9}"/>
              </a:ext>
            </a:extLst>
          </p:cNvPr>
          <p:cNvCxnSpPr/>
          <p:nvPr userDrawn="1"/>
        </p:nvCxnSpPr>
        <p:spPr>
          <a:xfrm>
            <a:off x="976393" y="1739315"/>
            <a:ext cx="3024000" cy="0"/>
          </a:xfrm>
          <a:prstGeom prst="line">
            <a:avLst/>
          </a:prstGeom>
          <a:noFill/>
          <a:ln w="15875" cap="flat">
            <a:solidFill>
              <a:srgbClr val="004060"/>
            </a:solidFill>
            <a:prstDash val="solid"/>
            <a:round/>
          </a:ln>
          <a:effectLst/>
          <a:sp3d/>
        </p:spPr>
        <p:style>
          <a:lnRef idx="0">
            <a:scrgbClr r="0" g="0" b="0"/>
          </a:lnRef>
          <a:fillRef idx="0">
            <a:scrgbClr r="0" g="0" b="0"/>
          </a:fillRef>
          <a:effectRef idx="0">
            <a:scrgbClr r="0" g="0" b="0"/>
          </a:effectRef>
          <a:fontRef idx="none"/>
        </p:style>
      </p:cxnSp>
      <p:sp>
        <p:nvSpPr>
          <p:cNvPr id="6" name="Объект 12">
            <a:extLst>
              <a:ext uri="{FF2B5EF4-FFF2-40B4-BE49-F238E27FC236}">
                <a16:creationId xmlns:a16="http://schemas.microsoft.com/office/drawing/2014/main" id="{2835F0D1-3951-0E0D-9C6F-1AFF98ADC1D9}"/>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27463187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Два текстовых блока (v1)">
    <p:spTree>
      <p:nvGrpSpPr>
        <p:cNvPr id="1" name=""/>
        <p:cNvGrpSpPr/>
        <p:nvPr/>
      </p:nvGrpSpPr>
      <p:grpSpPr>
        <a:xfrm>
          <a:off x="0" y="0"/>
          <a:ext cx="0" cy="0"/>
          <a:chOff x="0" y="0"/>
          <a:chExt cx="0" cy="0"/>
        </a:xfrm>
      </p:grpSpPr>
      <p:sp>
        <p:nvSpPr>
          <p:cNvPr id="4" name="Номер слайда 3">
            <a:extLst>
              <a:ext uri="{FF2B5EF4-FFF2-40B4-BE49-F238E27FC236}">
                <a16:creationId xmlns:a16="http://schemas.microsoft.com/office/drawing/2014/main" id="{728D5E52-43A5-2D5C-DECA-E221C187DB60}"/>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5" name="Прямоугольник 4">
            <a:extLst>
              <a:ext uri="{FF2B5EF4-FFF2-40B4-BE49-F238E27FC236}">
                <a16:creationId xmlns:a16="http://schemas.microsoft.com/office/drawing/2014/main" id="{DEDE2D8D-04B0-41A1-0835-B8246032FFE8}"/>
              </a:ext>
            </a:extLst>
          </p:cNvPr>
          <p:cNvSpPr/>
          <p:nvPr userDrawn="1"/>
        </p:nvSpPr>
        <p:spPr>
          <a:xfrm>
            <a:off x="658813" y="1881187"/>
            <a:ext cx="5292808"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7" name="Прямоугольник 6">
            <a:extLst>
              <a:ext uri="{FF2B5EF4-FFF2-40B4-BE49-F238E27FC236}">
                <a16:creationId xmlns:a16="http://schemas.microsoft.com/office/drawing/2014/main" id="{57C448D7-CDD9-B7B6-81BA-F39A2E3F6042}"/>
              </a:ext>
            </a:extLst>
          </p:cNvPr>
          <p:cNvSpPr/>
          <p:nvPr userDrawn="1"/>
        </p:nvSpPr>
        <p:spPr>
          <a:xfrm>
            <a:off x="658814" y="1210287"/>
            <a:ext cx="5292220" cy="562364"/>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8" name="Прямоугольник 7">
            <a:extLst>
              <a:ext uri="{FF2B5EF4-FFF2-40B4-BE49-F238E27FC236}">
                <a16:creationId xmlns:a16="http://schemas.microsoft.com/office/drawing/2014/main" id="{65D7C21E-8849-5D73-C343-83E496B6B168}"/>
              </a:ext>
            </a:extLst>
          </p:cNvPr>
          <p:cNvSpPr/>
          <p:nvPr userDrawn="1"/>
        </p:nvSpPr>
        <p:spPr>
          <a:xfrm>
            <a:off x="6240380" y="1881187"/>
            <a:ext cx="5292808"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9" name="Прямоугольник 8">
            <a:extLst>
              <a:ext uri="{FF2B5EF4-FFF2-40B4-BE49-F238E27FC236}">
                <a16:creationId xmlns:a16="http://schemas.microsoft.com/office/drawing/2014/main" id="{21362DFB-2BA7-66F9-90C5-B0E97FB259B1}"/>
              </a:ext>
            </a:extLst>
          </p:cNvPr>
          <p:cNvSpPr/>
          <p:nvPr userDrawn="1"/>
        </p:nvSpPr>
        <p:spPr>
          <a:xfrm>
            <a:off x="6240381" y="1210287"/>
            <a:ext cx="5292220" cy="562364"/>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5" name="Текст 14">
            <a:extLst>
              <a:ext uri="{FF2B5EF4-FFF2-40B4-BE49-F238E27FC236}">
                <a16:creationId xmlns:a16="http://schemas.microsoft.com/office/drawing/2014/main" id="{D76E5B31-77EE-5F73-A367-AC06F9A735D6}"/>
              </a:ext>
            </a:extLst>
          </p:cNvPr>
          <p:cNvSpPr>
            <a:spLocks noGrp="1"/>
          </p:cNvSpPr>
          <p:nvPr>
            <p:ph type="body" sz="quarter" idx="12" hasCustomPrompt="1"/>
          </p:nvPr>
        </p:nvSpPr>
        <p:spPr>
          <a:xfrm>
            <a:off x="989013" y="1341896"/>
            <a:ext cx="4572000" cy="2984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bg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1</a:t>
            </a:r>
          </a:p>
          <a:p>
            <a:pPr lvl="0"/>
            <a:endParaRPr lang="ru-RU" dirty="0"/>
          </a:p>
        </p:txBody>
      </p:sp>
      <p:sp>
        <p:nvSpPr>
          <p:cNvPr id="16" name="Текст 14">
            <a:extLst>
              <a:ext uri="{FF2B5EF4-FFF2-40B4-BE49-F238E27FC236}">
                <a16:creationId xmlns:a16="http://schemas.microsoft.com/office/drawing/2014/main" id="{8AF7CDA8-B411-820F-F26D-910CB69DE4A7}"/>
              </a:ext>
            </a:extLst>
          </p:cNvPr>
          <p:cNvSpPr>
            <a:spLocks noGrp="1"/>
          </p:cNvSpPr>
          <p:nvPr>
            <p:ph type="body" sz="quarter" idx="13" hasCustomPrompt="1"/>
          </p:nvPr>
        </p:nvSpPr>
        <p:spPr>
          <a:xfrm>
            <a:off x="6545397" y="1341896"/>
            <a:ext cx="4572000" cy="2984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bg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2</a:t>
            </a:r>
          </a:p>
        </p:txBody>
      </p:sp>
      <p:sp>
        <p:nvSpPr>
          <p:cNvPr id="21" name="Заголовок 20">
            <a:extLst>
              <a:ext uri="{FF2B5EF4-FFF2-40B4-BE49-F238E27FC236}">
                <a16:creationId xmlns:a16="http://schemas.microsoft.com/office/drawing/2014/main" id="{417EB42A-ECDA-C48C-0CE0-14E80D7C48BC}"/>
              </a:ext>
            </a:extLst>
          </p:cNvPr>
          <p:cNvSpPr>
            <a:spLocks noGrp="1"/>
          </p:cNvSpPr>
          <p:nvPr>
            <p:ph type="title" hasCustomPrompt="1"/>
          </p:nvPr>
        </p:nvSpPr>
        <p:spPr/>
        <p:txBody>
          <a:bodyPr/>
          <a:lstStyle/>
          <a:p>
            <a:r>
              <a:rPr lang="ru-RU" dirty="0"/>
              <a:t>Текстовый блок в 2 столбца</a:t>
            </a:r>
          </a:p>
        </p:txBody>
      </p:sp>
      <p:sp>
        <p:nvSpPr>
          <p:cNvPr id="2" name="Текст 10">
            <a:extLst>
              <a:ext uri="{FF2B5EF4-FFF2-40B4-BE49-F238E27FC236}">
                <a16:creationId xmlns:a16="http://schemas.microsoft.com/office/drawing/2014/main" id="{13DBB2B8-C65F-F62B-404A-CA3D0E827475}"/>
              </a:ext>
            </a:extLst>
          </p:cNvPr>
          <p:cNvSpPr>
            <a:spLocks noGrp="1"/>
          </p:cNvSpPr>
          <p:nvPr>
            <p:ph type="body" sz="quarter" idx="16" hasCustomPrompt="1"/>
          </p:nvPr>
        </p:nvSpPr>
        <p:spPr>
          <a:xfrm>
            <a:off x="976393"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6" name="Текст 10">
            <a:extLst>
              <a:ext uri="{FF2B5EF4-FFF2-40B4-BE49-F238E27FC236}">
                <a16:creationId xmlns:a16="http://schemas.microsoft.com/office/drawing/2014/main" id="{CAAED658-103A-2196-4B60-69DE34FF97BA}"/>
              </a:ext>
            </a:extLst>
          </p:cNvPr>
          <p:cNvSpPr>
            <a:spLocks noGrp="1"/>
          </p:cNvSpPr>
          <p:nvPr>
            <p:ph type="body" sz="quarter" idx="17" hasCustomPrompt="1"/>
          </p:nvPr>
        </p:nvSpPr>
        <p:spPr>
          <a:xfrm>
            <a:off x="6546247"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0" name="Объект 12">
            <a:extLst>
              <a:ext uri="{FF2B5EF4-FFF2-40B4-BE49-F238E27FC236}">
                <a16:creationId xmlns:a16="http://schemas.microsoft.com/office/drawing/2014/main" id="{E7D40B5A-E8BB-4FBA-B86B-B01E7E9F2E63}"/>
              </a:ext>
            </a:extLst>
          </p:cNvPr>
          <p:cNvSpPr>
            <a:spLocks noGrp="1"/>
          </p:cNvSpPr>
          <p:nvPr>
            <p:ph sz="quarter" idx="18"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10557489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Два текстовых блока (v2)">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0B83E0-D6F1-E46F-8F24-3E3D2FBFFD64}"/>
              </a:ext>
            </a:extLst>
          </p:cNvPr>
          <p:cNvSpPr>
            <a:spLocks noGrp="1"/>
          </p:cNvSpPr>
          <p:nvPr>
            <p:ph type="title" hasCustomPrompt="1"/>
          </p:nvPr>
        </p:nvSpPr>
        <p:spPr/>
        <p:txBody>
          <a:bodyPr lIns="90000" anchor="ctr" anchorCtr="0"/>
          <a:lstStyle/>
          <a:p>
            <a:r>
              <a:rPr lang="ru-RU" dirty="0"/>
              <a:t>Текстовый блок в 2 столбца</a:t>
            </a:r>
          </a:p>
        </p:txBody>
      </p:sp>
      <p:sp>
        <p:nvSpPr>
          <p:cNvPr id="4" name="Номер слайда 3">
            <a:extLst>
              <a:ext uri="{FF2B5EF4-FFF2-40B4-BE49-F238E27FC236}">
                <a16:creationId xmlns:a16="http://schemas.microsoft.com/office/drawing/2014/main" id="{728D5E52-43A5-2D5C-DECA-E221C187DB60}"/>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5" name="Прямоугольник 4">
            <a:extLst>
              <a:ext uri="{FF2B5EF4-FFF2-40B4-BE49-F238E27FC236}">
                <a16:creationId xmlns:a16="http://schemas.microsoft.com/office/drawing/2014/main" id="{DEDE2D8D-04B0-41A1-0835-B8246032FFE8}"/>
              </a:ext>
            </a:extLst>
          </p:cNvPr>
          <p:cNvSpPr/>
          <p:nvPr userDrawn="1"/>
        </p:nvSpPr>
        <p:spPr>
          <a:xfrm>
            <a:off x="658813" y="1881187"/>
            <a:ext cx="5292808"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7" name="Прямоугольник 6">
            <a:extLst>
              <a:ext uri="{FF2B5EF4-FFF2-40B4-BE49-F238E27FC236}">
                <a16:creationId xmlns:a16="http://schemas.microsoft.com/office/drawing/2014/main" id="{57C448D7-CDD9-B7B6-81BA-F39A2E3F6042}"/>
              </a:ext>
            </a:extLst>
          </p:cNvPr>
          <p:cNvSpPr/>
          <p:nvPr userDrawn="1"/>
        </p:nvSpPr>
        <p:spPr>
          <a:xfrm>
            <a:off x="658814" y="1210287"/>
            <a:ext cx="5292220" cy="562364"/>
          </a:xfrm>
          <a:prstGeom prst="rect">
            <a:avLst/>
          </a:prstGeom>
          <a:solidFill>
            <a:schemeClr val="bg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8" name="Прямоугольник 7">
            <a:extLst>
              <a:ext uri="{FF2B5EF4-FFF2-40B4-BE49-F238E27FC236}">
                <a16:creationId xmlns:a16="http://schemas.microsoft.com/office/drawing/2014/main" id="{65D7C21E-8849-5D73-C343-83E496B6B168}"/>
              </a:ext>
            </a:extLst>
          </p:cNvPr>
          <p:cNvSpPr/>
          <p:nvPr userDrawn="1"/>
        </p:nvSpPr>
        <p:spPr>
          <a:xfrm>
            <a:off x="6240380" y="1881187"/>
            <a:ext cx="5292808"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9" name="Прямоугольник 8">
            <a:extLst>
              <a:ext uri="{FF2B5EF4-FFF2-40B4-BE49-F238E27FC236}">
                <a16:creationId xmlns:a16="http://schemas.microsoft.com/office/drawing/2014/main" id="{21362DFB-2BA7-66F9-90C5-B0E97FB259B1}"/>
              </a:ext>
            </a:extLst>
          </p:cNvPr>
          <p:cNvSpPr/>
          <p:nvPr userDrawn="1"/>
        </p:nvSpPr>
        <p:spPr>
          <a:xfrm>
            <a:off x="6240381" y="1210287"/>
            <a:ext cx="5292220" cy="562364"/>
          </a:xfrm>
          <a:prstGeom prst="rect">
            <a:avLst/>
          </a:prstGeom>
          <a:solidFill>
            <a:schemeClr val="bg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5" name="Текст 14">
            <a:extLst>
              <a:ext uri="{FF2B5EF4-FFF2-40B4-BE49-F238E27FC236}">
                <a16:creationId xmlns:a16="http://schemas.microsoft.com/office/drawing/2014/main" id="{D76E5B31-77EE-5F73-A367-AC06F9A735D6}"/>
              </a:ext>
            </a:extLst>
          </p:cNvPr>
          <p:cNvSpPr>
            <a:spLocks noGrp="1"/>
          </p:cNvSpPr>
          <p:nvPr>
            <p:ph type="body" sz="quarter" idx="12" hasCustomPrompt="1"/>
          </p:nvPr>
        </p:nvSpPr>
        <p:spPr>
          <a:xfrm>
            <a:off x="989013" y="1341896"/>
            <a:ext cx="4572000" cy="2984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1</a:t>
            </a:r>
          </a:p>
          <a:p>
            <a:pPr lvl="0"/>
            <a:endParaRPr lang="ru-RU" dirty="0"/>
          </a:p>
        </p:txBody>
      </p:sp>
      <p:sp>
        <p:nvSpPr>
          <p:cNvPr id="16" name="Текст 14">
            <a:extLst>
              <a:ext uri="{FF2B5EF4-FFF2-40B4-BE49-F238E27FC236}">
                <a16:creationId xmlns:a16="http://schemas.microsoft.com/office/drawing/2014/main" id="{8AF7CDA8-B411-820F-F26D-910CB69DE4A7}"/>
              </a:ext>
            </a:extLst>
          </p:cNvPr>
          <p:cNvSpPr>
            <a:spLocks noGrp="1"/>
          </p:cNvSpPr>
          <p:nvPr>
            <p:ph type="body" sz="quarter" idx="13" hasCustomPrompt="1"/>
          </p:nvPr>
        </p:nvSpPr>
        <p:spPr>
          <a:xfrm>
            <a:off x="6545397" y="1341896"/>
            <a:ext cx="4572000" cy="2984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2</a:t>
            </a:r>
          </a:p>
          <a:p>
            <a:pPr lvl="0"/>
            <a:endParaRPr lang="ru-RU" dirty="0"/>
          </a:p>
        </p:txBody>
      </p:sp>
      <p:sp>
        <p:nvSpPr>
          <p:cNvPr id="6" name="Текст 10">
            <a:extLst>
              <a:ext uri="{FF2B5EF4-FFF2-40B4-BE49-F238E27FC236}">
                <a16:creationId xmlns:a16="http://schemas.microsoft.com/office/drawing/2014/main" id="{C5610B9C-8D85-AEF2-AB9E-BC021BED59D7}"/>
              </a:ext>
            </a:extLst>
          </p:cNvPr>
          <p:cNvSpPr>
            <a:spLocks noGrp="1"/>
          </p:cNvSpPr>
          <p:nvPr>
            <p:ph type="body" sz="quarter" idx="16" hasCustomPrompt="1"/>
          </p:nvPr>
        </p:nvSpPr>
        <p:spPr>
          <a:xfrm>
            <a:off x="976393"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0" name="Текст 10">
            <a:extLst>
              <a:ext uri="{FF2B5EF4-FFF2-40B4-BE49-F238E27FC236}">
                <a16:creationId xmlns:a16="http://schemas.microsoft.com/office/drawing/2014/main" id="{3030910B-081C-67E9-B95D-AD902227CB3D}"/>
              </a:ext>
            </a:extLst>
          </p:cNvPr>
          <p:cNvSpPr>
            <a:spLocks noGrp="1"/>
          </p:cNvSpPr>
          <p:nvPr>
            <p:ph type="body" sz="quarter" idx="17" hasCustomPrompt="1"/>
          </p:nvPr>
        </p:nvSpPr>
        <p:spPr>
          <a:xfrm>
            <a:off x="6546247"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1" name="Объект 12">
            <a:extLst>
              <a:ext uri="{FF2B5EF4-FFF2-40B4-BE49-F238E27FC236}">
                <a16:creationId xmlns:a16="http://schemas.microsoft.com/office/drawing/2014/main" id="{E3109FD8-82A3-4A36-D949-7CCEE2A93DD6}"/>
              </a:ext>
            </a:extLst>
          </p:cNvPr>
          <p:cNvSpPr>
            <a:spLocks noGrp="1"/>
          </p:cNvSpPr>
          <p:nvPr>
            <p:ph sz="quarter" idx="18"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16276340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Два текстовых блока (v3)">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0B83E0-D6F1-E46F-8F24-3E3D2FBFFD64}"/>
              </a:ext>
            </a:extLst>
          </p:cNvPr>
          <p:cNvSpPr>
            <a:spLocks noGrp="1"/>
          </p:cNvSpPr>
          <p:nvPr>
            <p:ph type="title" hasCustomPrompt="1"/>
          </p:nvPr>
        </p:nvSpPr>
        <p:spPr/>
        <p:txBody>
          <a:bodyPr lIns="90000"/>
          <a:lstStyle/>
          <a:p>
            <a:r>
              <a:rPr lang="ru-RU" dirty="0"/>
              <a:t>Текстовый блок в 2 столбца</a:t>
            </a:r>
          </a:p>
        </p:txBody>
      </p:sp>
      <p:sp>
        <p:nvSpPr>
          <p:cNvPr id="4" name="Номер слайда 3">
            <a:extLst>
              <a:ext uri="{FF2B5EF4-FFF2-40B4-BE49-F238E27FC236}">
                <a16:creationId xmlns:a16="http://schemas.microsoft.com/office/drawing/2014/main" id="{728D5E52-43A5-2D5C-DECA-E221C187DB60}"/>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5" name="Прямоугольник 4">
            <a:extLst>
              <a:ext uri="{FF2B5EF4-FFF2-40B4-BE49-F238E27FC236}">
                <a16:creationId xmlns:a16="http://schemas.microsoft.com/office/drawing/2014/main" id="{DEDE2D8D-04B0-41A1-0835-B8246032FFE8}"/>
              </a:ext>
            </a:extLst>
          </p:cNvPr>
          <p:cNvSpPr/>
          <p:nvPr userDrawn="1"/>
        </p:nvSpPr>
        <p:spPr>
          <a:xfrm>
            <a:off x="658813" y="1881187"/>
            <a:ext cx="5292808"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7" name="Прямоугольник 6">
            <a:extLst>
              <a:ext uri="{FF2B5EF4-FFF2-40B4-BE49-F238E27FC236}">
                <a16:creationId xmlns:a16="http://schemas.microsoft.com/office/drawing/2014/main" id="{57C448D7-CDD9-B7B6-81BA-F39A2E3F6042}"/>
              </a:ext>
            </a:extLst>
          </p:cNvPr>
          <p:cNvSpPr/>
          <p:nvPr userDrawn="1"/>
        </p:nvSpPr>
        <p:spPr>
          <a:xfrm>
            <a:off x="658814" y="1210287"/>
            <a:ext cx="5292220" cy="562364"/>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8" name="Прямоугольник 7">
            <a:extLst>
              <a:ext uri="{FF2B5EF4-FFF2-40B4-BE49-F238E27FC236}">
                <a16:creationId xmlns:a16="http://schemas.microsoft.com/office/drawing/2014/main" id="{65D7C21E-8849-5D73-C343-83E496B6B168}"/>
              </a:ext>
            </a:extLst>
          </p:cNvPr>
          <p:cNvSpPr/>
          <p:nvPr userDrawn="1"/>
        </p:nvSpPr>
        <p:spPr>
          <a:xfrm>
            <a:off x="6240380" y="1881187"/>
            <a:ext cx="5292808"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9" name="Прямоугольник 8">
            <a:extLst>
              <a:ext uri="{FF2B5EF4-FFF2-40B4-BE49-F238E27FC236}">
                <a16:creationId xmlns:a16="http://schemas.microsoft.com/office/drawing/2014/main" id="{21362DFB-2BA7-66F9-90C5-B0E97FB259B1}"/>
              </a:ext>
            </a:extLst>
          </p:cNvPr>
          <p:cNvSpPr/>
          <p:nvPr userDrawn="1"/>
        </p:nvSpPr>
        <p:spPr>
          <a:xfrm>
            <a:off x="6240381" y="1210287"/>
            <a:ext cx="5292220" cy="562364"/>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5" name="Текст 14">
            <a:extLst>
              <a:ext uri="{FF2B5EF4-FFF2-40B4-BE49-F238E27FC236}">
                <a16:creationId xmlns:a16="http://schemas.microsoft.com/office/drawing/2014/main" id="{D76E5B31-77EE-5F73-A367-AC06F9A735D6}"/>
              </a:ext>
            </a:extLst>
          </p:cNvPr>
          <p:cNvSpPr>
            <a:spLocks noGrp="1"/>
          </p:cNvSpPr>
          <p:nvPr>
            <p:ph type="body" sz="quarter" idx="12" hasCustomPrompt="1"/>
          </p:nvPr>
        </p:nvSpPr>
        <p:spPr>
          <a:xfrm>
            <a:off x="989013" y="1341896"/>
            <a:ext cx="4572000" cy="2984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1</a:t>
            </a:r>
          </a:p>
          <a:p>
            <a:pPr lvl="0"/>
            <a:endParaRPr lang="ru-RU" dirty="0"/>
          </a:p>
        </p:txBody>
      </p:sp>
      <p:sp>
        <p:nvSpPr>
          <p:cNvPr id="16" name="Текст 14">
            <a:extLst>
              <a:ext uri="{FF2B5EF4-FFF2-40B4-BE49-F238E27FC236}">
                <a16:creationId xmlns:a16="http://schemas.microsoft.com/office/drawing/2014/main" id="{8AF7CDA8-B411-820F-F26D-910CB69DE4A7}"/>
              </a:ext>
            </a:extLst>
          </p:cNvPr>
          <p:cNvSpPr>
            <a:spLocks noGrp="1"/>
          </p:cNvSpPr>
          <p:nvPr>
            <p:ph type="body" sz="quarter" idx="13" hasCustomPrompt="1"/>
          </p:nvPr>
        </p:nvSpPr>
        <p:spPr>
          <a:xfrm>
            <a:off x="6545397" y="1341896"/>
            <a:ext cx="4572000" cy="29845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2</a:t>
            </a:r>
          </a:p>
          <a:p>
            <a:pPr lvl="0"/>
            <a:endParaRPr lang="ru-RU" dirty="0"/>
          </a:p>
        </p:txBody>
      </p:sp>
      <p:sp>
        <p:nvSpPr>
          <p:cNvPr id="6" name="Текст 10">
            <a:extLst>
              <a:ext uri="{FF2B5EF4-FFF2-40B4-BE49-F238E27FC236}">
                <a16:creationId xmlns:a16="http://schemas.microsoft.com/office/drawing/2014/main" id="{309F056E-9192-9659-A90A-1A88A77D5D93}"/>
              </a:ext>
            </a:extLst>
          </p:cNvPr>
          <p:cNvSpPr>
            <a:spLocks noGrp="1"/>
          </p:cNvSpPr>
          <p:nvPr>
            <p:ph type="body" sz="quarter" idx="16" hasCustomPrompt="1"/>
          </p:nvPr>
        </p:nvSpPr>
        <p:spPr>
          <a:xfrm>
            <a:off x="976393"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0" name="Текст 10">
            <a:extLst>
              <a:ext uri="{FF2B5EF4-FFF2-40B4-BE49-F238E27FC236}">
                <a16:creationId xmlns:a16="http://schemas.microsoft.com/office/drawing/2014/main" id="{F4E7AA11-A789-66C8-C576-24BBEC33E641}"/>
              </a:ext>
            </a:extLst>
          </p:cNvPr>
          <p:cNvSpPr>
            <a:spLocks noGrp="1"/>
          </p:cNvSpPr>
          <p:nvPr>
            <p:ph type="body" sz="quarter" idx="17" hasCustomPrompt="1"/>
          </p:nvPr>
        </p:nvSpPr>
        <p:spPr>
          <a:xfrm>
            <a:off x="6546247" y="2154264"/>
            <a:ext cx="4680488"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1" name="Объект 12">
            <a:extLst>
              <a:ext uri="{FF2B5EF4-FFF2-40B4-BE49-F238E27FC236}">
                <a16:creationId xmlns:a16="http://schemas.microsoft.com/office/drawing/2014/main" id="{0CC44DEE-82FE-B5CF-B413-ABD7E408162F}"/>
              </a:ext>
            </a:extLst>
          </p:cNvPr>
          <p:cNvSpPr>
            <a:spLocks noGrp="1"/>
          </p:cNvSpPr>
          <p:nvPr>
            <p:ph sz="quarter" idx="18"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9995785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Три текстовых блока (v1)">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0B83E0-D6F1-E46F-8F24-3E3D2FBFFD64}"/>
              </a:ext>
            </a:extLst>
          </p:cNvPr>
          <p:cNvSpPr>
            <a:spLocks noGrp="1"/>
          </p:cNvSpPr>
          <p:nvPr>
            <p:ph type="title" hasCustomPrompt="1"/>
          </p:nvPr>
        </p:nvSpPr>
        <p:spPr/>
        <p:txBody>
          <a:bodyPr lIns="90000" anchor="ctr" anchorCtr="0"/>
          <a:lstStyle/>
          <a:p>
            <a:r>
              <a:rPr lang="ru-RU" dirty="0"/>
              <a:t>Текстовый блок в 3 столбца</a:t>
            </a:r>
          </a:p>
        </p:txBody>
      </p:sp>
      <p:sp>
        <p:nvSpPr>
          <p:cNvPr id="4" name="Номер слайда 3">
            <a:extLst>
              <a:ext uri="{FF2B5EF4-FFF2-40B4-BE49-F238E27FC236}">
                <a16:creationId xmlns:a16="http://schemas.microsoft.com/office/drawing/2014/main" id="{728D5E52-43A5-2D5C-DECA-E221C187DB60}"/>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6" name="Прямоугольник 5">
            <a:extLst>
              <a:ext uri="{FF2B5EF4-FFF2-40B4-BE49-F238E27FC236}">
                <a16:creationId xmlns:a16="http://schemas.microsoft.com/office/drawing/2014/main" id="{FDB4BD67-A829-042A-5225-2BDA58377522}"/>
              </a:ext>
            </a:extLst>
          </p:cNvPr>
          <p:cNvSpPr/>
          <p:nvPr userDrawn="1"/>
        </p:nvSpPr>
        <p:spPr>
          <a:xfrm>
            <a:off x="658813" y="188118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1" name="Прямоугольник 10">
            <a:extLst>
              <a:ext uri="{FF2B5EF4-FFF2-40B4-BE49-F238E27FC236}">
                <a16:creationId xmlns:a16="http://schemas.microsoft.com/office/drawing/2014/main" id="{3CF4441E-03E4-99EE-499B-7975AE0F48E0}"/>
              </a:ext>
            </a:extLst>
          </p:cNvPr>
          <p:cNvSpPr/>
          <p:nvPr userDrawn="1"/>
        </p:nvSpPr>
        <p:spPr>
          <a:xfrm>
            <a:off x="658813" y="1210287"/>
            <a:ext cx="3401365" cy="562364"/>
          </a:xfrm>
          <a:prstGeom prst="rect">
            <a:avLst/>
          </a:prstGeom>
          <a:solidFill>
            <a:schemeClr val="accent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3" name="Прямоугольник 12">
            <a:extLst>
              <a:ext uri="{FF2B5EF4-FFF2-40B4-BE49-F238E27FC236}">
                <a16:creationId xmlns:a16="http://schemas.microsoft.com/office/drawing/2014/main" id="{A8B7A165-0974-7AAD-5538-7CC982F7F873}"/>
              </a:ext>
            </a:extLst>
          </p:cNvPr>
          <p:cNvSpPr/>
          <p:nvPr userDrawn="1"/>
        </p:nvSpPr>
        <p:spPr>
          <a:xfrm>
            <a:off x="4377739" y="188118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4" name="Прямоугольник 13">
            <a:extLst>
              <a:ext uri="{FF2B5EF4-FFF2-40B4-BE49-F238E27FC236}">
                <a16:creationId xmlns:a16="http://schemas.microsoft.com/office/drawing/2014/main" id="{5F78B2BD-AD91-57FF-7DB9-11219955E029}"/>
              </a:ext>
            </a:extLst>
          </p:cNvPr>
          <p:cNvSpPr/>
          <p:nvPr userDrawn="1"/>
        </p:nvSpPr>
        <p:spPr>
          <a:xfrm>
            <a:off x="4377739" y="1210287"/>
            <a:ext cx="3401365" cy="562364"/>
          </a:xfrm>
          <a:prstGeom prst="rect">
            <a:avLst/>
          </a:prstGeom>
          <a:solidFill>
            <a:schemeClr val="accent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7" name="Прямоугольник 16">
            <a:extLst>
              <a:ext uri="{FF2B5EF4-FFF2-40B4-BE49-F238E27FC236}">
                <a16:creationId xmlns:a16="http://schemas.microsoft.com/office/drawing/2014/main" id="{7A825D3C-06EA-F8F2-CE20-00AD859EB630}"/>
              </a:ext>
            </a:extLst>
          </p:cNvPr>
          <p:cNvSpPr/>
          <p:nvPr userDrawn="1"/>
        </p:nvSpPr>
        <p:spPr>
          <a:xfrm>
            <a:off x="8126810" y="188150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8" name="Прямоугольник 17">
            <a:extLst>
              <a:ext uri="{FF2B5EF4-FFF2-40B4-BE49-F238E27FC236}">
                <a16:creationId xmlns:a16="http://schemas.microsoft.com/office/drawing/2014/main" id="{F056365F-B9B6-5FFE-BB8A-48B12ED3940D}"/>
              </a:ext>
            </a:extLst>
          </p:cNvPr>
          <p:cNvSpPr/>
          <p:nvPr userDrawn="1"/>
        </p:nvSpPr>
        <p:spPr>
          <a:xfrm>
            <a:off x="8126810" y="1210607"/>
            <a:ext cx="3401365" cy="562364"/>
          </a:xfrm>
          <a:prstGeom prst="rect">
            <a:avLst/>
          </a:prstGeom>
          <a:solidFill>
            <a:schemeClr val="accent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5" name="Текст 14">
            <a:extLst>
              <a:ext uri="{FF2B5EF4-FFF2-40B4-BE49-F238E27FC236}">
                <a16:creationId xmlns:a16="http://schemas.microsoft.com/office/drawing/2014/main" id="{3DAA651A-72BF-0241-5567-AD30077F4954}"/>
              </a:ext>
            </a:extLst>
          </p:cNvPr>
          <p:cNvSpPr>
            <a:spLocks noGrp="1"/>
          </p:cNvSpPr>
          <p:nvPr>
            <p:ph type="body" sz="quarter" idx="12" hasCustomPrompt="1"/>
          </p:nvPr>
        </p:nvSpPr>
        <p:spPr>
          <a:xfrm>
            <a:off x="816737" y="1341896"/>
            <a:ext cx="3026393" cy="314626"/>
          </a:xfrm>
          <a:prstGeom prst="rect">
            <a:avLst/>
          </a:prstGeom>
        </p:spPr>
        <p:txBody>
          <a:bodyPr lIns="90000" tIns="0" rIns="36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bg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1</a:t>
            </a:r>
          </a:p>
        </p:txBody>
      </p:sp>
      <p:sp>
        <p:nvSpPr>
          <p:cNvPr id="7" name="Текст 14">
            <a:extLst>
              <a:ext uri="{FF2B5EF4-FFF2-40B4-BE49-F238E27FC236}">
                <a16:creationId xmlns:a16="http://schemas.microsoft.com/office/drawing/2014/main" id="{9A0A7E9E-DAFA-3758-5854-028525C748B4}"/>
              </a:ext>
            </a:extLst>
          </p:cNvPr>
          <p:cNvSpPr>
            <a:spLocks noGrp="1"/>
          </p:cNvSpPr>
          <p:nvPr>
            <p:ph type="body" sz="quarter" idx="18" hasCustomPrompt="1"/>
          </p:nvPr>
        </p:nvSpPr>
        <p:spPr>
          <a:xfrm>
            <a:off x="4564832" y="1340768"/>
            <a:ext cx="3026393" cy="314626"/>
          </a:xfrm>
          <a:prstGeom prst="rect">
            <a:avLst/>
          </a:prstGeom>
        </p:spPr>
        <p:txBody>
          <a:bodyPr lIns="90000" tIns="0" rIns="36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bg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2</a:t>
            </a:r>
          </a:p>
        </p:txBody>
      </p:sp>
      <p:sp>
        <p:nvSpPr>
          <p:cNvPr id="8" name="Текст 14">
            <a:extLst>
              <a:ext uri="{FF2B5EF4-FFF2-40B4-BE49-F238E27FC236}">
                <a16:creationId xmlns:a16="http://schemas.microsoft.com/office/drawing/2014/main" id="{1145B77A-B81C-049C-6E1F-1D371D6745A3}"/>
              </a:ext>
            </a:extLst>
          </p:cNvPr>
          <p:cNvSpPr>
            <a:spLocks noGrp="1"/>
          </p:cNvSpPr>
          <p:nvPr>
            <p:ph type="body" sz="quarter" idx="19" hasCustomPrompt="1"/>
          </p:nvPr>
        </p:nvSpPr>
        <p:spPr>
          <a:xfrm>
            <a:off x="8309248" y="1340768"/>
            <a:ext cx="3026393" cy="314626"/>
          </a:xfrm>
          <a:prstGeom prst="rect">
            <a:avLst/>
          </a:prstGeom>
        </p:spPr>
        <p:txBody>
          <a:bodyPr lIns="90000" tIns="0" rIns="36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bg1"/>
                </a:solidFill>
                <a:effectLst/>
                <a:uFillTx/>
                <a:latin typeface="TT Firs Text DemiBold" panose="020B0003020000020004" pitchFamily="34" charset="0"/>
                <a:ea typeface="+mn-ea"/>
                <a:cs typeface="+mn-cs"/>
                <a:sym typeface="Calibri"/>
              </a:defRPr>
            </a:lvl1pPr>
          </a:lstStyle>
          <a:p>
            <a:pPr lvl="0"/>
            <a:r>
              <a:rPr lang="ru-RU" dirty="0"/>
              <a:t>Заголовок текстового блока 3</a:t>
            </a:r>
          </a:p>
        </p:txBody>
      </p:sp>
      <p:sp>
        <p:nvSpPr>
          <p:cNvPr id="9" name="Текст 10">
            <a:extLst>
              <a:ext uri="{FF2B5EF4-FFF2-40B4-BE49-F238E27FC236}">
                <a16:creationId xmlns:a16="http://schemas.microsoft.com/office/drawing/2014/main" id="{1CBE39CB-2B1A-F3E5-EA78-21B80D72C5BE}"/>
              </a:ext>
            </a:extLst>
          </p:cNvPr>
          <p:cNvSpPr>
            <a:spLocks noGrp="1"/>
          </p:cNvSpPr>
          <p:nvPr>
            <p:ph type="body" sz="quarter" idx="20" hasCustomPrompt="1"/>
          </p:nvPr>
        </p:nvSpPr>
        <p:spPr>
          <a:xfrm>
            <a:off x="835715"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0" name="Текст 10">
            <a:extLst>
              <a:ext uri="{FF2B5EF4-FFF2-40B4-BE49-F238E27FC236}">
                <a16:creationId xmlns:a16="http://schemas.microsoft.com/office/drawing/2014/main" id="{421130C7-2CE5-9294-F397-E0BECB1B5262}"/>
              </a:ext>
            </a:extLst>
          </p:cNvPr>
          <p:cNvSpPr>
            <a:spLocks noGrp="1"/>
          </p:cNvSpPr>
          <p:nvPr>
            <p:ph type="body" sz="quarter" idx="21" hasCustomPrompt="1"/>
          </p:nvPr>
        </p:nvSpPr>
        <p:spPr>
          <a:xfrm>
            <a:off x="4563653"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2" name="Текст 10">
            <a:extLst>
              <a:ext uri="{FF2B5EF4-FFF2-40B4-BE49-F238E27FC236}">
                <a16:creationId xmlns:a16="http://schemas.microsoft.com/office/drawing/2014/main" id="{28438D52-28C3-C906-BF91-A30F8E10F6FA}"/>
              </a:ext>
            </a:extLst>
          </p:cNvPr>
          <p:cNvSpPr>
            <a:spLocks noGrp="1"/>
          </p:cNvSpPr>
          <p:nvPr>
            <p:ph type="body" sz="quarter" idx="22" hasCustomPrompt="1"/>
          </p:nvPr>
        </p:nvSpPr>
        <p:spPr>
          <a:xfrm>
            <a:off x="8309248"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15" name="Объект 12">
            <a:extLst>
              <a:ext uri="{FF2B5EF4-FFF2-40B4-BE49-F238E27FC236}">
                <a16:creationId xmlns:a16="http://schemas.microsoft.com/office/drawing/2014/main" id="{C48A8667-DAC1-69FF-8ABB-A2CCEB5E8C6F}"/>
              </a:ext>
            </a:extLst>
          </p:cNvPr>
          <p:cNvSpPr>
            <a:spLocks noGrp="1"/>
          </p:cNvSpPr>
          <p:nvPr>
            <p:ph sz="quarter" idx="23"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8366687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Три текстовых блока (v2)">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0B83E0-D6F1-E46F-8F24-3E3D2FBFFD64}"/>
              </a:ext>
            </a:extLst>
          </p:cNvPr>
          <p:cNvSpPr>
            <a:spLocks noGrp="1"/>
          </p:cNvSpPr>
          <p:nvPr>
            <p:ph type="title" hasCustomPrompt="1"/>
          </p:nvPr>
        </p:nvSpPr>
        <p:spPr/>
        <p:txBody>
          <a:bodyPr lIns="90000" anchor="ctr" anchorCtr="0"/>
          <a:lstStyle/>
          <a:p>
            <a:r>
              <a:rPr lang="ru-RU" dirty="0"/>
              <a:t>Текстовый блок в 3 столбца</a:t>
            </a:r>
          </a:p>
        </p:txBody>
      </p:sp>
      <p:sp>
        <p:nvSpPr>
          <p:cNvPr id="4" name="Номер слайда 3">
            <a:extLst>
              <a:ext uri="{FF2B5EF4-FFF2-40B4-BE49-F238E27FC236}">
                <a16:creationId xmlns:a16="http://schemas.microsoft.com/office/drawing/2014/main" id="{728D5E52-43A5-2D5C-DECA-E221C187DB60}"/>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6" name="Прямоугольник 5">
            <a:extLst>
              <a:ext uri="{FF2B5EF4-FFF2-40B4-BE49-F238E27FC236}">
                <a16:creationId xmlns:a16="http://schemas.microsoft.com/office/drawing/2014/main" id="{FDB4BD67-A829-042A-5225-2BDA58377522}"/>
              </a:ext>
            </a:extLst>
          </p:cNvPr>
          <p:cNvSpPr/>
          <p:nvPr userDrawn="1"/>
        </p:nvSpPr>
        <p:spPr>
          <a:xfrm>
            <a:off x="658813" y="188118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1" name="Прямоугольник 10">
            <a:extLst>
              <a:ext uri="{FF2B5EF4-FFF2-40B4-BE49-F238E27FC236}">
                <a16:creationId xmlns:a16="http://schemas.microsoft.com/office/drawing/2014/main" id="{3CF4441E-03E4-99EE-499B-7975AE0F48E0}"/>
              </a:ext>
            </a:extLst>
          </p:cNvPr>
          <p:cNvSpPr/>
          <p:nvPr userDrawn="1"/>
        </p:nvSpPr>
        <p:spPr>
          <a:xfrm>
            <a:off x="658813" y="1210287"/>
            <a:ext cx="3401365" cy="562364"/>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3" name="Прямоугольник 12">
            <a:extLst>
              <a:ext uri="{FF2B5EF4-FFF2-40B4-BE49-F238E27FC236}">
                <a16:creationId xmlns:a16="http://schemas.microsoft.com/office/drawing/2014/main" id="{A8B7A165-0974-7AAD-5538-7CC982F7F873}"/>
              </a:ext>
            </a:extLst>
          </p:cNvPr>
          <p:cNvSpPr/>
          <p:nvPr userDrawn="1"/>
        </p:nvSpPr>
        <p:spPr>
          <a:xfrm>
            <a:off x="4377739" y="188118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4" name="Прямоугольник 13">
            <a:extLst>
              <a:ext uri="{FF2B5EF4-FFF2-40B4-BE49-F238E27FC236}">
                <a16:creationId xmlns:a16="http://schemas.microsoft.com/office/drawing/2014/main" id="{5F78B2BD-AD91-57FF-7DB9-11219955E029}"/>
              </a:ext>
            </a:extLst>
          </p:cNvPr>
          <p:cNvSpPr/>
          <p:nvPr userDrawn="1"/>
        </p:nvSpPr>
        <p:spPr>
          <a:xfrm>
            <a:off x="4377739" y="1210287"/>
            <a:ext cx="3401365" cy="562364"/>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7" name="Прямоугольник 16">
            <a:extLst>
              <a:ext uri="{FF2B5EF4-FFF2-40B4-BE49-F238E27FC236}">
                <a16:creationId xmlns:a16="http://schemas.microsoft.com/office/drawing/2014/main" id="{7A825D3C-06EA-F8F2-CE20-00AD859EB630}"/>
              </a:ext>
            </a:extLst>
          </p:cNvPr>
          <p:cNvSpPr/>
          <p:nvPr userDrawn="1"/>
        </p:nvSpPr>
        <p:spPr>
          <a:xfrm>
            <a:off x="8126810" y="188150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8" name="Прямоугольник 17">
            <a:extLst>
              <a:ext uri="{FF2B5EF4-FFF2-40B4-BE49-F238E27FC236}">
                <a16:creationId xmlns:a16="http://schemas.microsoft.com/office/drawing/2014/main" id="{F056365F-B9B6-5FFE-BB8A-48B12ED3940D}"/>
              </a:ext>
            </a:extLst>
          </p:cNvPr>
          <p:cNvSpPr/>
          <p:nvPr userDrawn="1"/>
        </p:nvSpPr>
        <p:spPr>
          <a:xfrm>
            <a:off x="8126810" y="1210607"/>
            <a:ext cx="3401365" cy="562364"/>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26" name="Текст 25">
            <a:extLst>
              <a:ext uri="{FF2B5EF4-FFF2-40B4-BE49-F238E27FC236}">
                <a16:creationId xmlns:a16="http://schemas.microsoft.com/office/drawing/2014/main" id="{39368BE0-E482-4EFC-D93A-38B654934C2A}"/>
              </a:ext>
            </a:extLst>
          </p:cNvPr>
          <p:cNvSpPr>
            <a:spLocks noGrp="1"/>
          </p:cNvSpPr>
          <p:nvPr>
            <p:ph type="body" sz="quarter" idx="12" hasCustomPrompt="1"/>
          </p:nvPr>
        </p:nvSpPr>
        <p:spPr>
          <a:xfrm>
            <a:off x="830263" y="1344278"/>
            <a:ext cx="2959100" cy="312737"/>
          </a:xfrm>
          <a:prstGeom prst="rect">
            <a:avLst/>
          </a:prstGeom>
        </p:spPr>
        <p:txBody>
          <a:bodyPr lIns="72000" tIns="0" rIns="72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vl2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2pPr>
            <a:lvl3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3pPr>
            <a:lvl4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4pPr>
            <a:lvl5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1400" dirty="0">
                <a:solidFill>
                  <a:schemeClr val="tx1"/>
                </a:solidFill>
                <a:cs typeface="Arial" panose="020B0604020202020204" pitchFamily="34" charset="0"/>
                <a:sym typeface="Arial"/>
              </a:rPr>
              <a:t>Заголовок текстового блока 1</a:t>
            </a:r>
            <a:r>
              <a:rPr lang="ru-RU" dirty="0"/>
              <a:t>  </a:t>
            </a:r>
          </a:p>
        </p:txBody>
      </p:sp>
      <p:sp>
        <p:nvSpPr>
          <p:cNvPr id="27" name="Текст 25">
            <a:extLst>
              <a:ext uri="{FF2B5EF4-FFF2-40B4-BE49-F238E27FC236}">
                <a16:creationId xmlns:a16="http://schemas.microsoft.com/office/drawing/2014/main" id="{02B84524-E0CF-E65F-9751-5BA3779FB31D}"/>
              </a:ext>
            </a:extLst>
          </p:cNvPr>
          <p:cNvSpPr>
            <a:spLocks noGrp="1"/>
          </p:cNvSpPr>
          <p:nvPr>
            <p:ph type="body" sz="quarter" idx="13" hasCustomPrompt="1"/>
          </p:nvPr>
        </p:nvSpPr>
        <p:spPr>
          <a:xfrm>
            <a:off x="4567244" y="1344278"/>
            <a:ext cx="2959100" cy="312737"/>
          </a:xfrm>
          <a:prstGeom prst="rect">
            <a:avLst/>
          </a:prstGeom>
        </p:spPr>
        <p:txBody>
          <a:bodyPr lIns="72000" tIns="0" rIns="72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vl2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2pPr>
            <a:lvl3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3pPr>
            <a:lvl4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4pPr>
            <a:lvl5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1400" dirty="0">
                <a:solidFill>
                  <a:schemeClr val="tx1"/>
                </a:solidFill>
                <a:cs typeface="Arial" panose="020B0604020202020204" pitchFamily="34" charset="0"/>
                <a:sym typeface="Arial"/>
              </a:rPr>
              <a:t>Заголовок текстового блока 2</a:t>
            </a:r>
            <a:r>
              <a:rPr lang="ru-RU" dirty="0"/>
              <a:t>  </a:t>
            </a:r>
          </a:p>
        </p:txBody>
      </p:sp>
      <p:sp>
        <p:nvSpPr>
          <p:cNvPr id="28" name="Текст 25">
            <a:extLst>
              <a:ext uri="{FF2B5EF4-FFF2-40B4-BE49-F238E27FC236}">
                <a16:creationId xmlns:a16="http://schemas.microsoft.com/office/drawing/2014/main" id="{42518D07-DF38-E2F9-C612-85EB32D9E9E3}"/>
              </a:ext>
            </a:extLst>
          </p:cNvPr>
          <p:cNvSpPr>
            <a:spLocks noGrp="1"/>
          </p:cNvSpPr>
          <p:nvPr>
            <p:ph type="body" sz="quarter" idx="14" hasCustomPrompt="1"/>
          </p:nvPr>
        </p:nvSpPr>
        <p:spPr>
          <a:xfrm>
            <a:off x="8303453" y="1344278"/>
            <a:ext cx="2959100" cy="312737"/>
          </a:xfrm>
          <a:prstGeom prst="rect">
            <a:avLst/>
          </a:prstGeom>
        </p:spPr>
        <p:txBody>
          <a:bodyPr lIns="72000" tIns="0" rIns="72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vl2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2pPr>
            <a:lvl3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3pPr>
            <a:lvl4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4pPr>
            <a:lvl5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1400" dirty="0">
                <a:solidFill>
                  <a:schemeClr val="tx1"/>
                </a:solidFill>
                <a:cs typeface="Arial" panose="020B0604020202020204" pitchFamily="34" charset="0"/>
                <a:sym typeface="Arial"/>
              </a:rPr>
              <a:t>Заголовок текстового блока 3</a:t>
            </a:r>
            <a:r>
              <a:rPr lang="ru-RU" dirty="0"/>
              <a:t>  </a:t>
            </a:r>
          </a:p>
        </p:txBody>
      </p:sp>
      <p:sp>
        <p:nvSpPr>
          <p:cNvPr id="5" name="Текст 10">
            <a:extLst>
              <a:ext uri="{FF2B5EF4-FFF2-40B4-BE49-F238E27FC236}">
                <a16:creationId xmlns:a16="http://schemas.microsoft.com/office/drawing/2014/main" id="{14A48695-CED4-9C83-EE02-F57408F7B46C}"/>
              </a:ext>
            </a:extLst>
          </p:cNvPr>
          <p:cNvSpPr>
            <a:spLocks noGrp="1"/>
          </p:cNvSpPr>
          <p:nvPr>
            <p:ph type="body" sz="quarter" idx="20" hasCustomPrompt="1"/>
          </p:nvPr>
        </p:nvSpPr>
        <p:spPr>
          <a:xfrm>
            <a:off x="835715"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7" name="Текст 10">
            <a:extLst>
              <a:ext uri="{FF2B5EF4-FFF2-40B4-BE49-F238E27FC236}">
                <a16:creationId xmlns:a16="http://schemas.microsoft.com/office/drawing/2014/main" id="{DF908A8D-9FFC-040B-9251-DE5A662AAB66}"/>
              </a:ext>
            </a:extLst>
          </p:cNvPr>
          <p:cNvSpPr>
            <a:spLocks noGrp="1"/>
          </p:cNvSpPr>
          <p:nvPr>
            <p:ph type="body" sz="quarter" idx="21" hasCustomPrompt="1"/>
          </p:nvPr>
        </p:nvSpPr>
        <p:spPr>
          <a:xfrm>
            <a:off x="4563653"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8" name="Текст 10">
            <a:extLst>
              <a:ext uri="{FF2B5EF4-FFF2-40B4-BE49-F238E27FC236}">
                <a16:creationId xmlns:a16="http://schemas.microsoft.com/office/drawing/2014/main" id="{D6C27FAA-ACE8-AC49-9580-86828797A525}"/>
              </a:ext>
            </a:extLst>
          </p:cNvPr>
          <p:cNvSpPr>
            <a:spLocks noGrp="1"/>
          </p:cNvSpPr>
          <p:nvPr>
            <p:ph type="body" sz="quarter" idx="22" hasCustomPrompt="1"/>
          </p:nvPr>
        </p:nvSpPr>
        <p:spPr>
          <a:xfrm>
            <a:off x="8309248"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9" name="Объект 12">
            <a:extLst>
              <a:ext uri="{FF2B5EF4-FFF2-40B4-BE49-F238E27FC236}">
                <a16:creationId xmlns:a16="http://schemas.microsoft.com/office/drawing/2014/main" id="{F5252801-4583-253A-5490-8FA42664D5A2}"/>
              </a:ext>
            </a:extLst>
          </p:cNvPr>
          <p:cNvSpPr>
            <a:spLocks noGrp="1"/>
          </p:cNvSpPr>
          <p:nvPr>
            <p:ph sz="quarter" idx="23"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42661174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Три текстовых блока (v3)">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E0B83E0-D6F1-E46F-8F24-3E3D2FBFFD64}"/>
              </a:ext>
            </a:extLst>
          </p:cNvPr>
          <p:cNvSpPr>
            <a:spLocks noGrp="1"/>
          </p:cNvSpPr>
          <p:nvPr>
            <p:ph type="title" hasCustomPrompt="1"/>
          </p:nvPr>
        </p:nvSpPr>
        <p:spPr/>
        <p:txBody>
          <a:bodyPr lIns="90000"/>
          <a:lstStyle/>
          <a:p>
            <a:r>
              <a:rPr lang="ru-RU" dirty="0"/>
              <a:t>Текстовый блок в 3 столбца</a:t>
            </a:r>
          </a:p>
        </p:txBody>
      </p:sp>
      <p:sp>
        <p:nvSpPr>
          <p:cNvPr id="4" name="Номер слайда 3">
            <a:extLst>
              <a:ext uri="{FF2B5EF4-FFF2-40B4-BE49-F238E27FC236}">
                <a16:creationId xmlns:a16="http://schemas.microsoft.com/office/drawing/2014/main" id="{728D5E52-43A5-2D5C-DECA-E221C187DB60}"/>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6" name="Прямоугольник 5">
            <a:extLst>
              <a:ext uri="{FF2B5EF4-FFF2-40B4-BE49-F238E27FC236}">
                <a16:creationId xmlns:a16="http://schemas.microsoft.com/office/drawing/2014/main" id="{FDB4BD67-A829-042A-5225-2BDA58377522}"/>
              </a:ext>
            </a:extLst>
          </p:cNvPr>
          <p:cNvSpPr/>
          <p:nvPr userDrawn="1"/>
        </p:nvSpPr>
        <p:spPr>
          <a:xfrm>
            <a:off x="658813" y="188118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1" name="Прямоугольник 10">
            <a:extLst>
              <a:ext uri="{FF2B5EF4-FFF2-40B4-BE49-F238E27FC236}">
                <a16:creationId xmlns:a16="http://schemas.microsoft.com/office/drawing/2014/main" id="{3CF4441E-03E4-99EE-499B-7975AE0F48E0}"/>
              </a:ext>
            </a:extLst>
          </p:cNvPr>
          <p:cNvSpPr/>
          <p:nvPr userDrawn="1"/>
        </p:nvSpPr>
        <p:spPr>
          <a:xfrm>
            <a:off x="658813" y="1210287"/>
            <a:ext cx="3401365" cy="562364"/>
          </a:xfrm>
          <a:prstGeom prst="rect">
            <a:avLst/>
          </a:prstGeom>
          <a:solidFill>
            <a:srgbClr val="123C5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3" name="Прямоугольник 12">
            <a:extLst>
              <a:ext uri="{FF2B5EF4-FFF2-40B4-BE49-F238E27FC236}">
                <a16:creationId xmlns:a16="http://schemas.microsoft.com/office/drawing/2014/main" id="{A8B7A165-0974-7AAD-5538-7CC982F7F873}"/>
              </a:ext>
            </a:extLst>
          </p:cNvPr>
          <p:cNvSpPr/>
          <p:nvPr userDrawn="1"/>
        </p:nvSpPr>
        <p:spPr>
          <a:xfrm>
            <a:off x="4377739" y="188118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4" name="Прямоугольник 13">
            <a:extLst>
              <a:ext uri="{FF2B5EF4-FFF2-40B4-BE49-F238E27FC236}">
                <a16:creationId xmlns:a16="http://schemas.microsoft.com/office/drawing/2014/main" id="{5F78B2BD-AD91-57FF-7DB9-11219955E029}"/>
              </a:ext>
            </a:extLst>
          </p:cNvPr>
          <p:cNvSpPr/>
          <p:nvPr userDrawn="1"/>
        </p:nvSpPr>
        <p:spPr>
          <a:xfrm>
            <a:off x="4377739" y="1210287"/>
            <a:ext cx="3401365" cy="562364"/>
          </a:xfrm>
          <a:prstGeom prst="rect">
            <a:avLst/>
          </a:prstGeom>
          <a:solidFill>
            <a:srgbClr val="123C5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7" name="Прямоугольник 16">
            <a:extLst>
              <a:ext uri="{FF2B5EF4-FFF2-40B4-BE49-F238E27FC236}">
                <a16:creationId xmlns:a16="http://schemas.microsoft.com/office/drawing/2014/main" id="{7A825D3C-06EA-F8F2-CE20-00AD859EB630}"/>
              </a:ext>
            </a:extLst>
          </p:cNvPr>
          <p:cNvSpPr/>
          <p:nvPr userDrawn="1"/>
        </p:nvSpPr>
        <p:spPr>
          <a:xfrm>
            <a:off x="8126810" y="1881507"/>
            <a:ext cx="3401743" cy="4319588"/>
          </a:xfrm>
          <a:prstGeom prst="rect">
            <a:avLst/>
          </a:prstGeom>
          <a:noFill/>
          <a:ln w="15875"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8" name="Прямоугольник 17">
            <a:extLst>
              <a:ext uri="{FF2B5EF4-FFF2-40B4-BE49-F238E27FC236}">
                <a16:creationId xmlns:a16="http://schemas.microsoft.com/office/drawing/2014/main" id="{F056365F-B9B6-5FFE-BB8A-48B12ED3940D}"/>
              </a:ext>
            </a:extLst>
          </p:cNvPr>
          <p:cNvSpPr/>
          <p:nvPr userDrawn="1"/>
        </p:nvSpPr>
        <p:spPr>
          <a:xfrm>
            <a:off x="8126810" y="1210607"/>
            <a:ext cx="3401365" cy="562364"/>
          </a:xfrm>
          <a:prstGeom prst="rect">
            <a:avLst/>
          </a:prstGeom>
          <a:solidFill>
            <a:srgbClr val="123C59"/>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26" name="Текст 25">
            <a:extLst>
              <a:ext uri="{FF2B5EF4-FFF2-40B4-BE49-F238E27FC236}">
                <a16:creationId xmlns:a16="http://schemas.microsoft.com/office/drawing/2014/main" id="{39368BE0-E482-4EFC-D93A-38B654934C2A}"/>
              </a:ext>
            </a:extLst>
          </p:cNvPr>
          <p:cNvSpPr>
            <a:spLocks noGrp="1"/>
          </p:cNvSpPr>
          <p:nvPr>
            <p:ph type="body" sz="quarter" idx="12" hasCustomPrompt="1"/>
          </p:nvPr>
        </p:nvSpPr>
        <p:spPr>
          <a:xfrm>
            <a:off x="830263" y="1344278"/>
            <a:ext cx="2959100" cy="312737"/>
          </a:xfrm>
          <a:prstGeom prst="rect">
            <a:avLst/>
          </a:prstGeom>
        </p:spPr>
        <p:txBody>
          <a:bodyPr lIns="72000" tIns="0" rIns="72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vl2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2pPr>
            <a:lvl3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3pPr>
            <a:lvl4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4pPr>
            <a:lvl5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1400" dirty="0">
                <a:solidFill>
                  <a:schemeClr val="tx1"/>
                </a:solidFill>
                <a:cs typeface="Arial" panose="020B0604020202020204" pitchFamily="34" charset="0"/>
                <a:sym typeface="Arial"/>
              </a:rPr>
              <a:t>Заголовок текстового блока 1</a:t>
            </a:r>
            <a:r>
              <a:rPr lang="ru-RU" dirty="0"/>
              <a:t>  </a:t>
            </a:r>
          </a:p>
        </p:txBody>
      </p:sp>
      <p:sp>
        <p:nvSpPr>
          <p:cNvPr id="27" name="Текст 25">
            <a:extLst>
              <a:ext uri="{FF2B5EF4-FFF2-40B4-BE49-F238E27FC236}">
                <a16:creationId xmlns:a16="http://schemas.microsoft.com/office/drawing/2014/main" id="{02B84524-E0CF-E65F-9751-5BA3779FB31D}"/>
              </a:ext>
            </a:extLst>
          </p:cNvPr>
          <p:cNvSpPr>
            <a:spLocks noGrp="1"/>
          </p:cNvSpPr>
          <p:nvPr>
            <p:ph type="body" sz="quarter" idx="13" hasCustomPrompt="1"/>
          </p:nvPr>
        </p:nvSpPr>
        <p:spPr>
          <a:xfrm>
            <a:off x="4567244" y="1344278"/>
            <a:ext cx="2959100" cy="312737"/>
          </a:xfrm>
          <a:prstGeom prst="rect">
            <a:avLst/>
          </a:prstGeom>
        </p:spPr>
        <p:txBody>
          <a:bodyPr lIns="72000" tIns="0" rIns="72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vl2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2pPr>
            <a:lvl3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3pPr>
            <a:lvl4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4pPr>
            <a:lvl5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1400" dirty="0">
                <a:solidFill>
                  <a:schemeClr val="tx1"/>
                </a:solidFill>
                <a:cs typeface="Arial" panose="020B0604020202020204" pitchFamily="34" charset="0"/>
                <a:sym typeface="Arial"/>
              </a:rPr>
              <a:t>Заголовок текстового блока 2</a:t>
            </a:r>
            <a:r>
              <a:rPr lang="ru-RU" dirty="0"/>
              <a:t>  </a:t>
            </a:r>
          </a:p>
        </p:txBody>
      </p:sp>
      <p:sp>
        <p:nvSpPr>
          <p:cNvPr id="28" name="Текст 25">
            <a:extLst>
              <a:ext uri="{FF2B5EF4-FFF2-40B4-BE49-F238E27FC236}">
                <a16:creationId xmlns:a16="http://schemas.microsoft.com/office/drawing/2014/main" id="{42518D07-DF38-E2F9-C612-85EB32D9E9E3}"/>
              </a:ext>
            </a:extLst>
          </p:cNvPr>
          <p:cNvSpPr>
            <a:spLocks noGrp="1"/>
          </p:cNvSpPr>
          <p:nvPr>
            <p:ph type="body" sz="quarter" idx="14" hasCustomPrompt="1"/>
          </p:nvPr>
        </p:nvSpPr>
        <p:spPr>
          <a:xfrm>
            <a:off x="8303453" y="1344278"/>
            <a:ext cx="2959100" cy="312737"/>
          </a:xfrm>
          <a:prstGeom prst="rect">
            <a:avLst/>
          </a:prstGeom>
        </p:spPr>
        <p:txBody>
          <a:bodyPr lIns="72000" tIns="0" rIns="72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1pPr>
            <a:lvl2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2pPr>
            <a:lvl3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3pPr>
            <a:lvl4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4pPr>
            <a:lvl5pPr>
              <a:defRPr kumimoji="0" lang="ru-RU" sz="1400" b="1" i="0" u="none" strike="noStrike" kern="1200" cap="none" spc="0" normalizeH="0" baseline="0" dirty="0" smtClean="0">
                <a:ln>
                  <a:noFill/>
                </a:ln>
                <a:solidFill>
                  <a:schemeClr val="tx1"/>
                </a:solidFill>
                <a:effectLst/>
                <a:uFillTx/>
                <a:latin typeface="TT Firs Text DemiBold" panose="020B0003020000020004" pitchFamily="34" charset="0"/>
                <a:ea typeface="+mn-ea"/>
                <a:cs typeface="+mn-cs"/>
                <a:sym typeface="Calibri"/>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ru-RU" sz="1400" dirty="0">
                <a:solidFill>
                  <a:schemeClr val="tx1"/>
                </a:solidFill>
                <a:cs typeface="Arial" panose="020B0604020202020204" pitchFamily="34" charset="0"/>
                <a:sym typeface="Arial"/>
              </a:rPr>
              <a:t>Заголовок текстового блока 3</a:t>
            </a:r>
            <a:r>
              <a:rPr lang="ru-RU" dirty="0"/>
              <a:t>  </a:t>
            </a:r>
          </a:p>
        </p:txBody>
      </p:sp>
      <p:sp>
        <p:nvSpPr>
          <p:cNvPr id="5" name="Текст 10">
            <a:extLst>
              <a:ext uri="{FF2B5EF4-FFF2-40B4-BE49-F238E27FC236}">
                <a16:creationId xmlns:a16="http://schemas.microsoft.com/office/drawing/2014/main" id="{5B7E059D-1243-8552-CD32-A3AD2D749824}"/>
              </a:ext>
            </a:extLst>
          </p:cNvPr>
          <p:cNvSpPr>
            <a:spLocks noGrp="1"/>
          </p:cNvSpPr>
          <p:nvPr>
            <p:ph type="body" sz="quarter" idx="20" hasCustomPrompt="1"/>
          </p:nvPr>
        </p:nvSpPr>
        <p:spPr>
          <a:xfrm>
            <a:off x="835715"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7" name="Текст 10">
            <a:extLst>
              <a:ext uri="{FF2B5EF4-FFF2-40B4-BE49-F238E27FC236}">
                <a16:creationId xmlns:a16="http://schemas.microsoft.com/office/drawing/2014/main" id="{0E1A9CCB-F203-A6D9-D281-FA3FFE6457E7}"/>
              </a:ext>
            </a:extLst>
          </p:cNvPr>
          <p:cNvSpPr>
            <a:spLocks noGrp="1"/>
          </p:cNvSpPr>
          <p:nvPr>
            <p:ph type="body" sz="quarter" idx="21" hasCustomPrompt="1"/>
          </p:nvPr>
        </p:nvSpPr>
        <p:spPr>
          <a:xfrm>
            <a:off x="4563653"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8" name="Текст 10">
            <a:extLst>
              <a:ext uri="{FF2B5EF4-FFF2-40B4-BE49-F238E27FC236}">
                <a16:creationId xmlns:a16="http://schemas.microsoft.com/office/drawing/2014/main" id="{3E4063FD-7BFE-9CAF-258A-EBF6CADC09E2}"/>
              </a:ext>
            </a:extLst>
          </p:cNvPr>
          <p:cNvSpPr>
            <a:spLocks noGrp="1"/>
          </p:cNvSpPr>
          <p:nvPr>
            <p:ph type="body" sz="quarter" idx="22" hasCustomPrompt="1"/>
          </p:nvPr>
        </p:nvSpPr>
        <p:spPr>
          <a:xfrm>
            <a:off x="8309248" y="2080040"/>
            <a:ext cx="3007415" cy="3270143"/>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9" name="Объект 12">
            <a:extLst>
              <a:ext uri="{FF2B5EF4-FFF2-40B4-BE49-F238E27FC236}">
                <a16:creationId xmlns:a16="http://schemas.microsoft.com/office/drawing/2014/main" id="{74D47B5B-04AA-D3D9-049A-955BDF7F4BE8}"/>
              </a:ext>
            </a:extLst>
          </p:cNvPr>
          <p:cNvSpPr>
            <a:spLocks noGrp="1"/>
          </p:cNvSpPr>
          <p:nvPr>
            <p:ph sz="quarter" idx="23"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18755069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Текст и изображение (v4)">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B229D02-FAE8-38FE-74CE-CC2CB9CBE1A9}"/>
              </a:ext>
            </a:extLst>
          </p:cNvPr>
          <p:cNvSpPr>
            <a:spLocks noGrp="1"/>
          </p:cNvSpPr>
          <p:nvPr>
            <p:ph type="title" hasCustomPrompt="1"/>
          </p:nvPr>
        </p:nvSpPr>
        <p:spPr>
          <a:xfrm>
            <a:off x="4008190" y="431999"/>
            <a:ext cx="6495404" cy="933813"/>
          </a:xfrm>
        </p:spPr>
        <p:txBody>
          <a:bodyPr lIns="90000"/>
          <a:lstStyle/>
          <a:p>
            <a:r>
              <a:rPr lang="ru-RU" dirty="0"/>
              <a:t>Образец заголовка</a:t>
            </a:r>
            <a:br>
              <a:rPr lang="ru-RU" dirty="0"/>
            </a:br>
            <a:r>
              <a:rPr lang="ru-RU" dirty="0"/>
              <a:t>в две строки</a:t>
            </a:r>
          </a:p>
        </p:txBody>
      </p:sp>
      <p:sp>
        <p:nvSpPr>
          <p:cNvPr id="4" name="Номер слайда 3">
            <a:extLst>
              <a:ext uri="{FF2B5EF4-FFF2-40B4-BE49-F238E27FC236}">
                <a16:creationId xmlns:a16="http://schemas.microsoft.com/office/drawing/2014/main" id="{8775B285-E0DE-DF72-D9FA-68746BDFE63F}"/>
              </a:ext>
            </a:extLst>
          </p:cNvPr>
          <p:cNvSpPr>
            <a:spLocks noGrp="1"/>
          </p:cNvSpPr>
          <p:nvPr>
            <p:ph type="sldNum" sz="quarter" idx="11"/>
          </p:nvPr>
        </p:nvSpPr>
        <p:spPr/>
        <p:txBody>
          <a:bodyPr/>
          <a:lstStyle/>
          <a:p>
            <a:fld id="{C9ABC7FE-80A7-42EF-9C2A-4B6EC0CD9D59}" type="slidenum">
              <a:rPr lang="ru-RU" smtClean="0"/>
              <a:pPr/>
              <a:t>‹#›</a:t>
            </a:fld>
            <a:endParaRPr lang="ru-RU" dirty="0"/>
          </a:p>
        </p:txBody>
      </p:sp>
      <p:cxnSp>
        <p:nvCxnSpPr>
          <p:cNvPr id="23" name="Прямая соединительная линия 22">
            <a:extLst>
              <a:ext uri="{FF2B5EF4-FFF2-40B4-BE49-F238E27FC236}">
                <a16:creationId xmlns:a16="http://schemas.microsoft.com/office/drawing/2014/main" id="{2A6C303E-3A15-EA71-AFB2-A4E47456B4DB}"/>
              </a:ext>
            </a:extLst>
          </p:cNvPr>
          <p:cNvCxnSpPr>
            <a:cxnSpLocks/>
          </p:cNvCxnSpPr>
          <p:nvPr userDrawn="1"/>
        </p:nvCxnSpPr>
        <p:spPr>
          <a:xfrm>
            <a:off x="4027162" y="2486922"/>
            <a:ext cx="2916000" cy="0"/>
          </a:xfrm>
          <a:prstGeom prst="line">
            <a:avLst/>
          </a:prstGeom>
          <a:noFill/>
          <a:ln w="15875" cap="flat">
            <a:solidFill>
              <a:srgbClr val="4187E6"/>
            </a:solidFill>
            <a:prstDash val="solid"/>
            <a:round/>
          </a:ln>
          <a:effectLst/>
          <a:sp3d/>
        </p:spPr>
      </p:cxnSp>
      <p:sp>
        <p:nvSpPr>
          <p:cNvPr id="24" name="Текст 26">
            <a:extLst>
              <a:ext uri="{FF2B5EF4-FFF2-40B4-BE49-F238E27FC236}">
                <a16:creationId xmlns:a16="http://schemas.microsoft.com/office/drawing/2014/main" id="{5035CA87-CE56-AEC9-F064-4BBC3980FE81}"/>
              </a:ext>
            </a:extLst>
          </p:cNvPr>
          <p:cNvSpPr>
            <a:spLocks noGrp="1"/>
          </p:cNvSpPr>
          <p:nvPr>
            <p:ph type="body" sz="quarter" idx="13" hasCustomPrompt="1"/>
          </p:nvPr>
        </p:nvSpPr>
        <p:spPr>
          <a:xfrm>
            <a:off x="4008189" y="2044182"/>
            <a:ext cx="3647495" cy="342900"/>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sz="1400" b="1" i="0">
                <a:solidFill>
                  <a:schemeClr val="accent1"/>
                </a:solidFill>
                <a:latin typeface="TT Firs Text DemiBold" panose="020B0003020000020004" pitchFamily="34" charset="0"/>
              </a:defRPr>
            </a:lvl1pPr>
          </a:lstStyle>
          <a:p>
            <a:pPr lvl="0"/>
            <a:r>
              <a:rPr lang="ru-RU" dirty="0"/>
              <a:t>Заголовок текстового блока</a:t>
            </a:r>
            <a:endParaRPr lang="en" dirty="0"/>
          </a:p>
        </p:txBody>
      </p:sp>
      <p:cxnSp>
        <p:nvCxnSpPr>
          <p:cNvPr id="30" name="Прямая соединительная линия 29">
            <a:extLst>
              <a:ext uri="{FF2B5EF4-FFF2-40B4-BE49-F238E27FC236}">
                <a16:creationId xmlns:a16="http://schemas.microsoft.com/office/drawing/2014/main" id="{5C6B7914-AC7D-07A5-1D1A-1CB8A16789DE}"/>
              </a:ext>
            </a:extLst>
          </p:cNvPr>
          <p:cNvCxnSpPr>
            <a:cxnSpLocks/>
          </p:cNvCxnSpPr>
          <p:nvPr userDrawn="1"/>
        </p:nvCxnSpPr>
        <p:spPr>
          <a:xfrm>
            <a:off x="7970337" y="2486922"/>
            <a:ext cx="2916000" cy="0"/>
          </a:xfrm>
          <a:prstGeom prst="line">
            <a:avLst/>
          </a:prstGeom>
          <a:noFill/>
          <a:ln w="15875" cap="flat">
            <a:solidFill>
              <a:srgbClr val="4187E6"/>
            </a:solidFill>
            <a:prstDash val="solid"/>
            <a:round/>
          </a:ln>
          <a:effectLst/>
          <a:sp3d/>
        </p:spPr>
      </p:cxnSp>
      <p:sp>
        <p:nvSpPr>
          <p:cNvPr id="31" name="Текст 26">
            <a:extLst>
              <a:ext uri="{FF2B5EF4-FFF2-40B4-BE49-F238E27FC236}">
                <a16:creationId xmlns:a16="http://schemas.microsoft.com/office/drawing/2014/main" id="{2C991851-565F-BA15-31DF-A711D67384F6}"/>
              </a:ext>
            </a:extLst>
          </p:cNvPr>
          <p:cNvSpPr>
            <a:spLocks noGrp="1"/>
          </p:cNvSpPr>
          <p:nvPr>
            <p:ph type="body" sz="quarter" idx="16" hasCustomPrompt="1"/>
          </p:nvPr>
        </p:nvSpPr>
        <p:spPr>
          <a:xfrm>
            <a:off x="7968207" y="2044182"/>
            <a:ext cx="3628154" cy="342900"/>
          </a:xfrm>
          <a:prstGeom prst="rect">
            <a:avLst/>
          </a:prstGeom>
        </p:spPr>
        <p:txBody>
          <a:bodyPr/>
          <a:lstStyle>
            <a:lvl1pPr marL="0" marR="0" indent="0" algn="l" defTabSz="914400" rtl="0" eaLnBrk="1" fontAlgn="auto" latinLnBrk="0" hangingPunct="1">
              <a:lnSpc>
                <a:spcPct val="120000"/>
              </a:lnSpc>
              <a:spcBef>
                <a:spcPts val="0"/>
              </a:spcBef>
              <a:spcAft>
                <a:spcPts val="0"/>
              </a:spcAft>
              <a:buClrTx/>
              <a:buSzTx/>
              <a:buFont typeface="Arial" panose="020B0604020202020204" pitchFamily="34" charset="0"/>
              <a:buNone/>
              <a:tabLst/>
              <a:defRPr sz="1400" b="1" i="0">
                <a:solidFill>
                  <a:schemeClr val="accent1"/>
                </a:solidFill>
                <a:latin typeface="TT Firs Text DemiBold" panose="020B0003020000020004" pitchFamily="34" charset="0"/>
              </a:defRPr>
            </a:lvl1pPr>
          </a:lstStyle>
          <a:p>
            <a:pPr lvl="0"/>
            <a:r>
              <a:rPr lang="ru-RU" dirty="0"/>
              <a:t>Заголовок текстового блока</a:t>
            </a:r>
            <a:endParaRPr lang="en" dirty="0"/>
          </a:p>
        </p:txBody>
      </p:sp>
      <p:sp>
        <p:nvSpPr>
          <p:cNvPr id="34" name="Текст 33">
            <a:extLst>
              <a:ext uri="{FF2B5EF4-FFF2-40B4-BE49-F238E27FC236}">
                <a16:creationId xmlns:a16="http://schemas.microsoft.com/office/drawing/2014/main" id="{007AEDE7-7815-2BC0-AD6E-9DD8D756D362}"/>
              </a:ext>
            </a:extLst>
          </p:cNvPr>
          <p:cNvSpPr>
            <a:spLocks noGrp="1"/>
          </p:cNvSpPr>
          <p:nvPr>
            <p:ph type="body" sz="quarter" idx="18" hasCustomPrompt="1"/>
          </p:nvPr>
        </p:nvSpPr>
        <p:spPr>
          <a:xfrm>
            <a:off x="4008191" y="1513895"/>
            <a:ext cx="7513250" cy="251722"/>
          </a:xfrm>
          <a:prstGeom prst="rect">
            <a:avLst/>
          </a:prstGeom>
        </p:spPr>
        <p:txBody>
          <a:bodyPr lIns="90000" tIns="0" rIns="90000" bIns="0" anchor="ctr" anchorCtr="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kumimoji="0" lang="ru-RU" sz="1599" b="0" i="0" u="none" strike="noStrike" cap="none" spc="0" normalizeH="0" baseline="0" dirty="0" smtClean="0">
                <a:ln>
                  <a:noFill/>
                </a:ln>
                <a:solidFill>
                  <a:schemeClr val="bg1"/>
                </a:solidFill>
                <a:effectLst/>
                <a:uFillTx/>
                <a:latin typeface="+mn-lt"/>
                <a:ea typeface="+mj-ea"/>
                <a:cs typeface="Arial" panose="020B0604020202020204" pitchFamily="34" charset="0"/>
                <a:sym typeface="Calibri"/>
              </a:defRPr>
            </a:lvl1pPr>
          </a:lstStyle>
          <a:p>
            <a:pPr lvl="0"/>
            <a:r>
              <a:rPr lang="ru-RU" dirty="0"/>
              <a:t>Подзаголовок</a:t>
            </a:r>
          </a:p>
        </p:txBody>
      </p:sp>
      <p:sp>
        <p:nvSpPr>
          <p:cNvPr id="5" name="Текст 10">
            <a:extLst>
              <a:ext uri="{FF2B5EF4-FFF2-40B4-BE49-F238E27FC236}">
                <a16:creationId xmlns:a16="http://schemas.microsoft.com/office/drawing/2014/main" id="{44348C20-7E9D-2D80-7086-A02E356D0686}"/>
              </a:ext>
            </a:extLst>
          </p:cNvPr>
          <p:cNvSpPr>
            <a:spLocks noGrp="1"/>
          </p:cNvSpPr>
          <p:nvPr>
            <p:ph type="body" sz="quarter" idx="19" hasCustomPrompt="1"/>
          </p:nvPr>
        </p:nvSpPr>
        <p:spPr>
          <a:xfrm>
            <a:off x="4017688" y="2579893"/>
            <a:ext cx="3665812" cy="3491965"/>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6" name="Текст 10">
            <a:extLst>
              <a:ext uri="{FF2B5EF4-FFF2-40B4-BE49-F238E27FC236}">
                <a16:creationId xmlns:a16="http://schemas.microsoft.com/office/drawing/2014/main" id="{B27A0766-1989-C5D0-D634-3C39CBF7B7CA}"/>
              </a:ext>
            </a:extLst>
          </p:cNvPr>
          <p:cNvSpPr>
            <a:spLocks noGrp="1"/>
          </p:cNvSpPr>
          <p:nvPr>
            <p:ph type="body" sz="quarter" idx="20" hasCustomPrompt="1"/>
          </p:nvPr>
        </p:nvSpPr>
        <p:spPr>
          <a:xfrm>
            <a:off x="7942574" y="2579893"/>
            <a:ext cx="3665812" cy="3491965"/>
          </a:xfrm>
          <a:prstGeom prst="rect">
            <a:avLst/>
          </a:prstGeom>
        </p:spPr>
        <p:txBody>
          <a:bodyPr/>
          <a:lstStyle>
            <a:lvl1pPr marL="216000" indent="-216000">
              <a:lnSpc>
                <a:spcPct val="120000"/>
              </a:lnSpc>
              <a:spcBef>
                <a:spcPts val="600"/>
              </a:spcBef>
              <a:spcAft>
                <a:spcPts val="600"/>
              </a:spcAft>
              <a:buClr>
                <a:schemeClr val="accent1"/>
              </a:buClr>
              <a:buFont typeface="Wingdings" panose="05000000000000000000" pitchFamily="2" charset="2"/>
              <a:buChar char="§"/>
              <a:defRPr sz="1400">
                <a:solidFill>
                  <a:schemeClr val="bg1"/>
                </a:solidFill>
                <a:latin typeface="TT Firs Text Normal" panose="020B0003020000020004" pitchFamily="34" charset="0"/>
              </a:defRPr>
            </a:lvl1pPr>
            <a:lvl2pPr marL="6858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2pPr>
            <a:lvl3pPr marL="11430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3pPr>
            <a:lvl4pPr marL="16002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4pPr>
            <a:lvl5pPr marL="2057400" indent="-228600">
              <a:buClr>
                <a:schemeClr val="accent1"/>
              </a:buClr>
              <a:buFont typeface="Wingdings" panose="05000000000000000000" pitchFamily="2" charset="2"/>
              <a:buChar char="§"/>
              <a:defRPr>
                <a:solidFill>
                  <a:schemeClr val="bg1"/>
                </a:solidFill>
                <a:latin typeface="TT Firs Text Normal" panose="020B0003020000020004" pitchFamily="34" charset="0"/>
              </a:defRPr>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labore et dolore magna </a:t>
            </a:r>
            <a:r>
              <a:rPr lang="en-US" dirty="0" err="1"/>
              <a:t>aliqua</a:t>
            </a:r>
            <a:endParaRPr lang="ru-RU" dirty="0"/>
          </a:p>
          <a:p>
            <a:pPr lvl="0"/>
            <a:r>
              <a:rPr lang="en-US" dirty="0"/>
              <a:t>At </a:t>
            </a:r>
            <a:r>
              <a:rPr lang="en-US" dirty="0" err="1"/>
              <a:t>elementum</a:t>
            </a:r>
            <a:r>
              <a:rPr lang="en-US" dirty="0"/>
              <a:t> </a:t>
            </a:r>
            <a:r>
              <a:rPr lang="en-US" dirty="0" err="1"/>
              <a:t>eu</a:t>
            </a:r>
            <a:r>
              <a:rPr lang="en-US" dirty="0"/>
              <a:t> </a:t>
            </a:r>
            <a:r>
              <a:rPr lang="en-US" dirty="0" err="1"/>
              <a:t>facilisis</a:t>
            </a:r>
            <a:r>
              <a:rPr lang="en-US" dirty="0"/>
              <a:t> sed </a:t>
            </a:r>
            <a:r>
              <a:rPr lang="en-US" dirty="0" err="1"/>
              <a:t>odio</a:t>
            </a:r>
            <a:r>
              <a:rPr lang="en-US" dirty="0"/>
              <a:t> </a:t>
            </a:r>
            <a:r>
              <a:rPr lang="en-US" dirty="0" err="1"/>
              <a:t>morbi</a:t>
            </a:r>
            <a:r>
              <a:rPr lang="en-US" dirty="0"/>
              <a:t>. Cursus </a:t>
            </a:r>
            <a:r>
              <a:rPr lang="en-US" dirty="0" err="1"/>
              <a:t>euismod</a:t>
            </a:r>
            <a:r>
              <a:rPr lang="en-US" dirty="0"/>
              <a:t> </a:t>
            </a:r>
            <a:r>
              <a:rPr lang="en-US" dirty="0" err="1"/>
              <a:t>quis</a:t>
            </a:r>
            <a:r>
              <a:rPr lang="en-US" dirty="0"/>
              <a:t> </a:t>
            </a:r>
            <a:r>
              <a:rPr lang="en-US" dirty="0" err="1"/>
              <a:t>viverra</a:t>
            </a:r>
            <a:r>
              <a:rPr lang="en-US" dirty="0"/>
              <a:t> </a:t>
            </a:r>
            <a:r>
              <a:rPr lang="en-US" dirty="0" err="1"/>
              <a:t>nibh</a:t>
            </a:r>
            <a:r>
              <a:rPr lang="en-US" dirty="0"/>
              <a:t> </a:t>
            </a:r>
            <a:r>
              <a:rPr lang="en-US" dirty="0" err="1"/>
              <a:t>cras</a:t>
            </a:r>
            <a:r>
              <a:rPr lang="en-US" dirty="0"/>
              <a:t> pulvinar </a:t>
            </a:r>
            <a:r>
              <a:rPr lang="en-US" dirty="0" err="1"/>
              <a:t>mattis</a:t>
            </a:r>
            <a:endParaRPr lang="en-US" dirty="0"/>
          </a:p>
          <a:p>
            <a:pPr lvl="0"/>
            <a:endParaRPr lang="en-US" dirty="0"/>
          </a:p>
        </p:txBody>
      </p:sp>
      <p:sp>
        <p:nvSpPr>
          <p:cNvPr id="7" name="Объект 12">
            <a:extLst>
              <a:ext uri="{FF2B5EF4-FFF2-40B4-BE49-F238E27FC236}">
                <a16:creationId xmlns:a16="http://schemas.microsoft.com/office/drawing/2014/main" id="{755B9446-FB3D-4E80-FCE3-123945A3302D}"/>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82097132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Изображение">
    <p:spTree>
      <p:nvGrpSpPr>
        <p:cNvPr id="1" name=""/>
        <p:cNvGrpSpPr/>
        <p:nvPr/>
      </p:nvGrpSpPr>
      <p:grpSpPr>
        <a:xfrm>
          <a:off x="0" y="0"/>
          <a:ext cx="0" cy="0"/>
          <a:chOff x="0" y="0"/>
          <a:chExt cx="0" cy="0"/>
        </a:xfrm>
      </p:grpSpPr>
      <p:sp>
        <p:nvSpPr>
          <p:cNvPr id="7" name="Номер слайда 6">
            <a:extLst>
              <a:ext uri="{FF2B5EF4-FFF2-40B4-BE49-F238E27FC236}">
                <a16:creationId xmlns:a16="http://schemas.microsoft.com/office/drawing/2014/main" id="{15BE9775-8630-FFCA-D28E-D80B5A959C4D}"/>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13" name="Заголовок 12">
            <a:extLst>
              <a:ext uri="{FF2B5EF4-FFF2-40B4-BE49-F238E27FC236}">
                <a16:creationId xmlns:a16="http://schemas.microsoft.com/office/drawing/2014/main" id="{309A1B22-CF1C-B5C7-332B-1D59F178D0C5}"/>
              </a:ext>
            </a:extLst>
          </p:cNvPr>
          <p:cNvSpPr>
            <a:spLocks noGrp="1"/>
          </p:cNvSpPr>
          <p:nvPr>
            <p:ph type="title"/>
          </p:nvPr>
        </p:nvSpPr>
        <p:spPr/>
        <p:txBody>
          <a:bodyPr/>
          <a:lstStyle/>
          <a:p>
            <a:r>
              <a:rPr lang="ru-RU" dirty="0"/>
              <a:t>Образец заголовка</a:t>
            </a:r>
          </a:p>
        </p:txBody>
      </p:sp>
      <p:sp>
        <p:nvSpPr>
          <p:cNvPr id="2" name="Объект 12">
            <a:extLst>
              <a:ext uri="{FF2B5EF4-FFF2-40B4-BE49-F238E27FC236}">
                <a16:creationId xmlns:a16="http://schemas.microsoft.com/office/drawing/2014/main" id="{0B279260-CF68-0E75-7149-5F901829BBE6}"/>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6941868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Блок-схема (v1.1)">
    <p:spTree>
      <p:nvGrpSpPr>
        <p:cNvPr id="1" name=""/>
        <p:cNvGrpSpPr/>
        <p:nvPr/>
      </p:nvGrpSpPr>
      <p:grpSpPr>
        <a:xfrm>
          <a:off x="0" y="0"/>
          <a:ext cx="0" cy="0"/>
          <a:chOff x="0" y="0"/>
          <a:chExt cx="0" cy="0"/>
        </a:xfrm>
      </p:grpSpPr>
      <p:cxnSp>
        <p:nvCxnSpPr>
          <p:cNvPr id="94" name="Прямая соединительная линия 93">
            <a:extLst>
              <a:ext uri="{FF2B5EF4-FFF2-40B4-BE49-F238E27FC236}">
                <a16:creationId xmlns:a16="http://schemas.microsoft.com/office/drawing/2014/main" id="{32B813A6-1EFF-E86F-6D32-BF2AE305D2B0}"/>
              </a:ext>
            </a:extLst>
          </p:cNvPr>
          <p:cNvCxnSpPr>
            <a:cxnSpLocks/>
          </p:cNvCxnSpPr>
          <p:nvPr userDrawn="1"/>
        </p:nvCxnSpPr>
        <p:spPr>
          <a:xfrm>
            <a:off x="653157" y="5240421"/>
            <a:ext cx="10874375" cy="0"/>
          </a:xfrm>
          <a:prstGeom prst="line">
            <a:avLst/>
          </a:prstGeom>
          <a:noFill/>
          <a:ln w="15875" cap="flat">
            <a:solidFill>
              <a:srgbClr val="4187E6"/>
            </a:solidFill>
            <a:prstDash val="solid"/>
            <a:round/>
            <a:tailEnd type="arrow"/>
          </a:ln>
          <a:effectLst/>
          <a:sp3d/>
        </p:spPr>
      </p:cxnSp>
      <p:grpSp>
        <p:nvGrpSpPr>
          <p:cNvPr id="95" name="Группа 94">
            <a:extLst>
              <a:ext uri="{FF2B5EF4-FFF2-40B4-BE49-F238E27FC236}">
                <a16:creationId xmlns:a16="http://schemas.microsoft.com/office/drawing/2014/main" id="{5923858F-87F4-CD52-847B-6090534A7C69}"/>
              </a:ext>
            </a:extLst>
          </p:cNvPr>
          <p:cNvGrpSpPr/>
          <p:nvPr userDrawn="1"/>
        </p:nvGrpSpPr>
        <p:grpSpPr>
          <a:xfrm>
            <a:off x="597853" y="3893113"/>
            <a:ext cx="2783122" cy="1432068"/>
            <a:chOff x="603509" y="3080313"/>
            <a:chExt cx="2783122" cy="1432068"/>
          </a:xfrm>
        </p:grpSpPr>
        <p:cxnSp>
          <p:nvCxnSpPr>
            <p:cNvPr id="96" name="Прямая соединительная линия 95">
              <a:extLst>
                <a:ext uri="{FF2B5EF4-FFF2-40B4-BE49-F238E27FC236}">
                  <a16:creationId xmlns:a16="http://schemas.microsoft.com/office/drawing/2014/main" id="{2BA8EE8F-AB97-56A6-3699-BBB889352EBC}"/>
                </a:ext>
              </a:extLst>
            </p:cNvPr>
            <p:cNvCxnSpPr>
              <a:cxnSpLocks/>
              <a:endCxn id="98"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97" name="Овал 96">
              <a:extLst>
                <a:ext uri="{FF2B5EF4-FFF2-40B4-BE49-F238E27FC236}">
                  <a16:creationId xmlns:a16="http://schemas.microsoft.com/office/drawing/2014/main" id="{2B7D40AD-FFCE-6E15-4BDA-4FC0F2A0FD8E}"/>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98" name="Прямоугольник 97">
              <a:extLst>
                <a:ext uri="{FF2B5EF4-FFF2-40B4-BE49-F238E27FC236}">
                  <a16:creationId xmlns:a16="http://schemas.microsoft.com/office/drawing/2014/main" id="{8706D8BB-0B45-D16D-FCF2-73C2D3C742B6}"/>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TT Firs Text DemiBold"/>
                <a:cs typeface="Calibri"/>
              </a:endParaRPr>
            </a:p>
          </p:txBody>
        </p:sp>
        <p:sp>
          <p:nvSpPr>
            <p:cNvPr id="99" name="Прямоугольник 98">
              <a:extLst>
                <a:ext uri="{FF2B5EF4-FFF2-40B4-BE49-F238E27FC236}">
                  <a16:creationId xmlns:a16="http://schemas.microsoft.com/office/drawing/2014/main" id="{7464BA90-3E52-7714-694B-C5332CE910EF}"/>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grpSp>
        <p:nvGrpSpPr>
          <p:cNvPr id="100" name="Группа 99">
            <a:extLst>
              <a:ext uri="{FF2B5EF4-FFF2-40B4-BE49-F238E27FC236}">
                <a16:creationId xmlns:a16="http://schemas.microsoft.com/office/drawing/2014/main" id="{B78EE6B5-1BAB-4AF8-0A84-65A1DF8612FB}"/>
              </a:ext>
            </a:extLst>
          </p:cNvPr>
          <p:cNvGrpSpPr/>
          <p:nvPr userDrawn="1"/>
        </p:nvGrpSpPr>
        <p:grpSpPr>
          <a:xfrm>
            <a:off x="3361183" y="3881760"/>
            <a:ext cx="2783122" cy="1432068"/>
            <a:chOff x="603509" y="3080313"/>
            <a:chExt cx="2783122" cy="1432068"/>
          </a:xfrm>
        </p:grpSpPr>
        <p:cxnSp>
          <p:nvCxnSpPr>
            <p:cNvPr id="101" name="Прямая соединительная линия 100">
              <a:extLst>
                <a:ext uri="{FF2B5EF4-FFF2-40B4-BE49-F238E27FC236}">
                  <a16:creationId xmlns:a16="http://schemas.microsoft.com/office/drawing/2014/main" id="{0BB364A7-B94B-93E8-830E-664F0EF175C3}"/>
                </a:ext>
              </a:extLst>
            </p:cNvPr>
            <p:cNvCxnSpPr>
              <a:cxnSpLocks/>
              <a:endCxn id="103"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102" name="Овал 101">
              <a:extLst>
                <a:ext uri="{FF2B5EF4-FFF2-40B4-BE49-F238E27FC236}">
                  <a16:creationId xmlns:a16="http://schemas.microsoft.com/office/drawing/2014/main" id="{308BE40C-64A9-2229-2DD8-19E584EAB27A}"/>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3" name="Прямоугольник 102">
              <a:extLst>
                <a:ext uri="{FF2B5EF4-FFF2-40B4-BE49-F238E27FC236}">
                  <a16:creationId xmlns:a16="http://schemas.microsoft.com/office/drawing/2014/main" id="{4915BC92-0BC1-9D97-9903-F55045BBA022}"/>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4" name="Прямоугольник 103">
              <a:extLst>
                <a:ext uri="{FF2B5EF4-FFF2-40B4-BE49-F238E27FC236}">
                  <a16:creationId xmlns:a16="http://schemas.microsoft.com/office/drawing/2014/main" id="{A37D97B9-7DE1-DCEB-1900-4FC05A5ED31A}"/>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grpSp>
        <p:nvGrpSpPr>
          <p:cNvPr id="105" name="Группа 104">
            <a:extLst>
              <a:ext uri="{FF2B5EF4-FFF2-40B4-BE49-F238E27FC236}">
                <a16:creationId xmlns:a16="http://schemas.microsoft.com/office/drawing/2014/main" id="{A9363220-A0DC-0560-DD27-3B6513C1E12D}"/>
              </a:ext>
            </a:extLst>
          </p:cNvPr>
          <p:cNvGrpSpPr/>
          <p:nvPr userDrawn="1"/>
        </p:nvGrpSpPr>
        <p:grpSpPr>
          <a:xfrm>
            <a:off x="6124513" y="3881760"/>
            <a:ext cx="2783122" cy="1432068"/>
            <a:chOff x="603509" y="3080313"/>
            <a:chExt cx="2783122" cy="1432068"/>
          </a:xfrm>
        </p:grpSpPr>
        <p:cxnSp>
          <p:nvCxnSpPr>
            <p:cNvPr id="106" name="Прямая соединительная линия 105">
              <a:extLst>
                <a:ext uri="{FF2B5EF4-FFF2-40B4-BE49-F238E27FC236}">
                  <a16:creationId xmlns:a16="http://schemas.microsoft.com/office/drawing/2014/main" id="{FFCAC612-81D0-C00B-8477-E8EC99E651A7}"/>
                </a:ext>
              </a:extLst>
            </p:cNvPr>
            <p:cNvCxnSpPr>
              <a:cxnSpLocks/>
              <a:endCxn id="108"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107" name="Овал 106">
              <a:extLst>
                <a:ext uri="{FF2B5EF4-FFF2-40B4-BE49-F238E27FC236}">
                  <a16:creationId xmlns:a16="http://schemas.microsoft.com/office/drawing/2014/main" id="{86F9E4C9-E699-6600-CC37-0CAB34225692}"/>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8" name="Прямоугольник 107">
              <a:extLst>
                <a:ext uri="{FF2B5EF4-FFF2-40B4-BE49-F238E27FC236}">
                  <a16:creationId xmlns:a16="http://schemas.microsoft.com/office/drawing/2014/main" id="{F5BBF6B3-9454-B63D-A8A9-48469F1F7616}"/>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9" name="Прямоугольник 108">
              <a:extLst>
                <a:ext uri="{FF2B5EF4-FFF2-40B4-BE49-F238E27FC236}">
                  <a16:creationId xmlns:a16="http://schemas.microsoft.com/office/drawing/2014/main" id="{AA5E925B-FC33-7633-FEC3-188B7C7F288D}"/>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grpSp>
        <p:nvGrpSpPr>
          <p:cNvPr id="110" name="Группа 109">
            <a:extLst>
              <a:ext uri="{FF2B5EF4-FFF2-40B4-BE49-F238E27FC236}">
                <a16:creationId xmlns:a16="http://schemas.microsoft.com/office/drawing/2014/main" id="{A6AD2D31-ABE1-82B9-3019-7DDE4BF6B01A}"/>
              </a:ext>
            </a:extLst>
          </p:cNvPr>
          <p:cNvGrpSpPr/>
          <p:nvPr userDrawn="1"/>
        </p:nvGrpSpPr>
        <p:grpSpPr>
          <a:xfrm>
            <a:off x="8887842" y="3880616"/>
            <a:ext cx="2783122" cy="1432068"/>
            <a:chOff x="603509" y="3080313"/>
            <a:chExt cx="2783122" cy="1432068"/>
          </a:xfrm>
        </p:grpSpPr>
        <p:cxnSp>
          <p:nvCxnSpPr>
            <p:cNvPr id="111" name="Прямая соединительная линия 110">
              <a:extLst>
                <a:ext uri="{FF2B5EF4-FFF2-40B4-BE49-F238E27FC236}">
                  <a16:creationId xmlns:a16="http://schemas.microsoft.com/office/drawing/2014/main" id="{A0CFD5F3-56D0-1A0F-DFC9-30CFD7B74D76}"/>
                </a:ext>
              </a:extLst>
            </p:cNvPr>
            <p:cNvCxnSpPr>
              <a:cxnSpLocks/>
              <a:endCxn id="113"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112" name="Овал 111">
              <a:extLst>
                <a:ext uri="{FF2B5EF4-FFF2-40B4-BE49-F238E27FC236}">
                  <a16:creationId xmlns:a16="http://schemas.microsoft.com/office/drawing/2014/main" id="{81ECEADA-840D-8A05-0883-74F273DB6A79}"/>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3" name="Прямоугольник 112">
              <a:extLst>
                <a:ext uri="{FF2B5EF4-FFF2-40B4-BE49-F238E27FC236}">
                  <a16:creationId xmlns:a16="http://schemas.microsoft.com/office/drawing/2014/main" id="{DD032210-8AED-6667-7D3D-CEDE1F2077D2}"/>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4" name="Прямоугольник 113">
              <a:extLst>
                <a:ext uri="{FF2B5EF4-FFF2-40B4-BE49-F238E27FC236}">
                  <a16:creationId xmlns:a16="http://schemas.microsoft.com/office/drawing/2014/main" id="{B75F207F-546D-3D0D-C56A-35311ED57359}"/>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sp>
        <p:nvSpPr>
          <p:cNvPr id="115" name="Прямоугольник 114">
            <a:extLst>
              <a:ext uri="{FF2B5EF4-FFF2-40B4-BE49-F238E27FC236}">
                <a16:creationId xmlns:a16="http://schemas.microsoft.com/office/drawing/2014/main" id="{847C2072-ECA8-F1BD-2C4B-85C472770A65}"/>
              </a:ext>
            </a:extLst>
          </p:cNvPr>
          <p:cNvSpPr/>
          <p:nvPr userDrawn="1"/>
        </p:nvSpPr>
        <p:spPr>
          <a:xfrm>
            <a:off x="786195" y="2276936"/>
            <a:ext cx="2328784" cy="2419227"/>
          </a:xfrm>
          <a:prstGeom prst="rect">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6" name="Прямоугольник 115">
            <a:extLst>
              <a:ext uri="{FF2B5EF4-FFF2-40B4-BE49-F238E27FC236}">
                <a16:creationId xmlns:a16="http://schemas.microsoft.com/office/drawing/2014/main" id="{E4784DDE-D0A8-F9C6-FD81-5EFD345A6C4F}"/>
              </a:ext>
            </a:extLst>
          </p:cNvPr>
          <p:cNvSpPr/>
          <p:nvPr userDrawn="1"/>
        </p:nvSpPr>
        <p:spPr>
          <a:xfrm>
            <a:off x="3539583" y="2276936"/>
            <a:ext cx="2328784" cy="2419227"/>
          </a:xfrm>
          <a:prstGeom prst="rect">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TT Firs Text DemiBold"/>
              <a:cs typeface="Calibri"/>
            </a:endParaRPr>
          </a:p>
        </p:txBody>
      </p:sp>
      <p:sp>
        <p:nvSpPr>
          <p:cNvPr id="117" name="Прямоугольник 116">
            <a:extLst>
              <a:ext uri="{FF2B5EF4-FFF2-40B4-BE49-F238E27FC236}">
                <a16:creationId xmlns:a16="http://schemas.microsoft.com/office/drawing/2014/main" id="{C1B2D766-9AD1-5B35-0863-CCD70F92A621}"/>
              </a:ext>
            </a:extLst>
          </p:cNvPr>
          <p:cNvSpPr/>
          <p:nvPr userDrawn="1"/>
        </p:nvSpPr>
        <p:spPr>
          <a:xfrm>
            <a:off x="6298731" y="2269121"/>
            <a:ext cx="2328784" cy="2419227"/>
          </a:xfrm>
          <a:prstGeom prst="rect">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8" name="Прямоугольник 117">
            <a:extLst>
              <a:ext uri="{FF2B5EF4-FFF2-40B4-BE49-F238E27FC236}">
                <a16:creationId xmlns:a16="http://schemas.microsoft.com/office/drawing/2014/main" id="{6A4CB5A0-70F5-DD8C-D76F-711B52508D3D}"/>
              </a:ext>
            </a:extLst>
          </p:cNvPr>
          <p:cNvSpPr/>
          <p:nvPr userDrawn="1"/>
        </p:nvSpPr>
        <p:spPr>
          <a:xfrm>
            <a:off x="9079866" y="2276936"/>
            <a:ext cx="2328784" cy="2419227"/>
          </a:xfrm>
          <a:prstGeom prst="rect">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30" name="Текст 129">
            <a:extLst>
              <a:ext uri="{FF2B5EF4-FFF2-40B4-BE49-F238E27FC236}">
                <a16:creationId xmlns:a16="http://schemas.microsoft.com/office/drawing/2014/main" id="{A38AAFE3-04DF-CCCC-0A4B-A56C150D3235}"/>
              </a:ext>
            </a:extLst>
          </p:cNvPr>
          <p:cNvSpPr>
            <a:spLocks noGrp="1"/>
          </p:cNvSpPr>
          <p:nvPr>
            <p:ph type="body" sz="quarter" idx="10"/>
          </p:nvPr>
        </p:nvSpPr>
        <p:spPr>
          <a:xfrm>
            <a:off x="923459" y="3318620"/>
            <a:ext cx="2035873" cy="1206788"/>
          </a:xfrm>
          <a:prstGeom prst="rect">
            <a:avLst/>
          </a:prstGeom>
        </p:spPr>
        <p:txBody>
          <a:bodyPr/>
          <a:lstStyle>
            <a:lvl1pPr marL="0" indent="0" algn="ctr">
              <a:spcBef>
                <a:spcPts val="0"/>
              </a:spcBef>
              <a:buNone/>
              <a:defRPr lang="ru-RU" sz="1200" b="0" i="0" kern="1200" dirty="0">
                <a:solidFill>
                  <a:schemeClr val="tx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1" name="Текст 129">
            <a:extLst>
              <a:ext uri="{FF2B5EF4-FFF2-40B4-BE49-F238E27FC236}">
                <a16:creationId xmlns:a16="http://schemas.microsoft.com/office/drawing/2014/main" id="{71A77FA2-9102-17B8-1CE3-F0E6CE5F368C}"/>
              </a:ext>
            </a:extLst>
          </p:cNvPr>
          <p:cNvSpPr>
            <a:spLocks noGrp="1"/>
          </p:cNvSpPr>
          <p:nvPr>
            <p:ph type="body" sz="quarter" idx="11" hasCustomPrompt="1"/>
          </p:nvPr>
        </p:nvSpPr>
        <p:spPr>
          <a:xfrm>
            <a:off x="1669744" y="2787019"/>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rgbClr val="FFFFFF"/>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132" name="Текст 129">
            <a:extLst>
              <a:ext uri="{FF2B5EF4-FFF2-40B4-BE49-F238E27FC236}">
                <a16:creationId xmlns:a16="http://schemas.microsoft.com/office/drawing/2014/main" id="{EC8B86FB-1C24-9A79-673A-D439107EFB95}"/>
              </a:ext>
            </a:extLst>
          </p:cNvPr>
          <p:cNvSpPr>
            <a:spLocks noGrp="1"/>
          </p:cNvSpPr>
          <p:nvPr>
            <p:ph type="body" sz="quarter" idx="12"/>
          </p:nvPr>
        </p:nvSpPr>
        <p:spPr>
          <a:xfrm>
            <a:off x="3693531" y="3318620"/>
            <a:ext cx="2035873" cy="1206788"/>
          </a:xfrm>
          <a:prstGeom prst="rect">
            <a:avLst/>
          </a:prstGeom>
        </p:spPr>
        <p:txBody>
          <a:bodyPr/>
          <a:lstStyle>
            <a:lvl1pPr marL="0" indent="0" algn="ctr">
              <a:spcBef>
                <a:spcPts val="0"/>
              </a:spcBef>
              <a:buNone/>
              <a:defRPr lang="ru-RU" sz="1200" b="0" i="0" kern="1200" dirty="0">
                <a:solidFill>
                  <a:schemeClr val="tx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3" name="Текст 129">
            <a:extLst>
              <a:ext uri="{FF2B5EF4-FFF2-40B4-BE49-F238E27FC236}">
                <a16:creationId xmlns:a16="http://schemas.microsoft.com/office/drawing/2014/main" id="{E4724664-C977-AD1F-828C-704BB2173786}"/>
              </a:ext>
            </a:extLst>
          </p:cNvPr>
          <p:cNvSpPr>
            <a:spLocks noGrp="1"/>
          </p:cNvSpPr>
          <p:nvPr>
            <p:ph type="body" sz="quarter" idx="13" hasCustomPrompt="1"/>
          </p:nvPr>
        </p:nvSpPr>
        <p:spPr>
          <a:xfrm>
            <a:off x="4398663"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rgbClr val="FFFFFF"/>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02</a:t>
            </a:r>
            <a:endParaRPr lang="ru-RU" dirty="0"/>
          </a:p>
        </p:txBody>
      </p:sp>
      <p:sp>
        <p:nvSpPr>
          <p:cNvPr id="134" name="Текст 129">
            <a:extLst>
              <a:ext uri="{FF2B5EF4-FFF2-40B4-BE49-F238E27FC236}">
                <a16:creationId xmlns:a16="http://schemas.microsoft.com/office/drawing/2014/main" id="{11A309A4-29D7-BAF2-9B70-9A952CCC10C2}"/>
              </a:ext>
            </a:extLst>
          </p:cNvPr>
          <p:cNvSpPr>
            <a:spLocks noGrp="1"/>
          </p:cNvSpPr>
          <p:nvPr>
            <p:ph type="body" sz="quarter" idx="14"/>
          </p:nvPr>
        </p:nvSpPr>
        <p:spPr>
          <a:xfrm>
            <a:off x="6456040" y="3318620"/>
            <a:ext cx="2035873" cy="1206788"/>
          </a:xfrm>
          <a:prstGeom prst="rect">
            <a:avLst/>
          </a:prstGeom>
        </p:spPr>
        <p:txBody>
          <a:bodyPr/>
          <a:lstStyle>
            <a:lvl1pPr marL="0" indent="0" algn="ctr">
              <a:spcBef>
                <a:spcPts val="0"/>
              </a:spcBef>
              <a:buNone/>
              <a:defRPr lang="ru-RU" sz="1200" b="0" i="0" kern="1200" dirty="0">
                <a:solidFill>
                  <a:schemeClr val="tx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5" name="Текст 129">
            <a:extLst>
              <a:ext uri="{FF2B5EF4-FFF2-40B4-BE49-F238E27FC236}">
                <a16:creationId xmlns:a16="http://schemas.microsoft.com/office/drawing/2014/main" id="{27F26581-4C3C-CB14-B5E0-B422AA1DB87C}"/>
              </a:ext>
            </a:extLst>
          </p:cNvPr>
          <p:cNvSpPr>
            <a:spLocks noGrp="1"/>
          </p:cNvSpPr>
          <p:nvPr>
            <p:ph type="body" sz="quarter" idx="15" hasCustomPrompt="1"/>
          </p:nvPr>
        </p:nvSpPr>
        <p:spPr>
          <a:xfrm>
            <a:off x="7161172"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rgbClr val="FFFFFF"/>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03</a:t>
            </a:r>
            <a:endParaRPr lang="ru-RU" dirty="0"/>
          </a:p>
        </p:txBody>
      </p:sp>
      <p:sp>
        <p:nvSpPr>
          <p:cNvPr id="136" name="Текст 129">
            <a:extLst>
              <a:ext uri="{FF2B5EF4-FFF2-40B4-BE49-F238E27FC236}">
                <a16:creationId xmlns:a16="http://schemas.microsoft.com/office/drawing/2014/main" id="{0842940D-1058-2B8C-CBF6-DAA12AE12D9F}"/>
              </a:ext>
            </a:extLst>
          </p:cNvPr>
          <p:cNvSpPr>
            <a:spLocks noGrp="1"/>
          </p:cNvSpPr>
          <p:nvPr>
            <p:ph type="body" sz="quarter" idx="16"/>
          </p:nvPr>
        </p:nvSpPr>
        <p:spPr>
          <a:xfrm>
            <a:off x="9222855" y="3318620"/>
            <a:ext cx="2035873" cy="1206788"/>
          </a:xfrm>
          <a:prstGeom prst="rect">
            <a:avLst/>
          </a:prstGeom>
        </p:spPr>
        <p:txBody>
          <a:bodyPr/>
          <a:lstStyle>
            <a:lvl1pPr marL="0" indent="0" algn="ctr">
              <a:lnSpc>
                <a:spcPct val="120000"/>
              </a:lnSpc>
              <a:spcBef>
                <a:spcPts val="0"/>
              </a:spcBef>
              <a:buNone/>
              <a:defRPr lang="ru-RU" sz="1200" b="0" i="0" kern="1200" dirty="0">
                <a:solidFill>
                  <a:schemeClr val="tx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7" name="Текст 129">
            <a:extLst>
              <a:ext uri="{FF2B5EF4-FFF2-40B4-BE49-F238E27FC236}">
                <a16:creationId xmlns:a16="http://schemas.microsoft.com/office/drawing/2014/main" id="{D1F149E8-B283-9EA1-9EA5-E9F192FB704C}"/>
              </a:ext>
            </a:extLst>
          </p:cNvPr>
          <p:cNvSpPr>
            <a:spLocks noGrp="1"/>
          </p:cNvSpPr>
          <p:nvPr>
            <p:ph type="body" sz="quarter" idx="17" hasCustomPrompt="1"/>
          </p:nvPr>
        </p:nvSpPr>
        <p:spPr>
          <a:xfrm>
            <a:off x="9927987"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rgbClr val="FFFFFF"/>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04</a:t>
            </a:r>
            <a:endParaRPr lang="ru-RU" dirty="0"/>
          </a:p>
        </p:txBody>
      </p:sp>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v1)</a:t>
            </a:r>
          </a:p>
        </p:txBody>
      </p:sp>
      <p:sp>
        <p:nvSpPr>
          <p:cNvPr id="3" name="Объект 12">
            <a:extLst>
              <a:ext uri="{FF2B5EF4-FFF2-40B4-BE49-F238E27FC236}">
                <a16:creationId xmlns:a16="http://schemas.microsoft.com/office/drawing/2014/main" id="{3ABF079D-4CEA-C507-3037-99C34EC0527C}"/>
              </a:ext>
            </a:extLst>
          </p:cNvPr>
          <p:cNvSpPr>
            <a:spLocks noGrp="1"/>
          </p:cNvSpPr>
          <p:nvPr>
            <p:ph sz="quarter" idx="20"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4610157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Блок-схема (v1.2)">
    <p:spTree>
      <p:nvGrpSpPr>
        <p:cNvPr id="1" name=""/>
        <p:cNvGrpSpPr/>
        <p:nvPr/>
      </p:nvGrpSpPr>
      <p:grpSpPr>
        <a:xfrm>
          <a:off x="0" y="0"/>
          <a:ext cx="0" cy="0"/>
          <a:chOff x="0" y="0"/>
          <a:chExt cx="0" cy="0"/>
        </a:xfrm>
      </p:grpSpPr>
      <p:cxnSp>
        <p:nvCxnSpPr>
          <p:cNvPr id="94" name="Прямая соединительная линия 93">
            <a:extLst>
              <a:ext uri="{FF2B5EF4-FFF2-40B4-BE49-F238E27FC236}">
                <a16:creationId xmlns:a16="http://schemas.microsoft.com/office/drawing/2014/main" id="{32B813A6-1EFF-E86F-6D32-BF2AE305D2B0}"/>
              </a:ext>
            </a:extLst>
          </p:cNvPr>
          <p:cNvCxnSpPr>
            <a:cxnSpLocks/>
          </p:cNvCxnSpPr>
          <p:nvPr userDrawn="1"/>
        </p:nvCxnSpPr>
        <p:spPr>
          <a:xfrm>
            <a:off x="653157" y="5240421"/>
            <a:ext cx="10874375" cy="0"/>
          </a:xfrm>
          <a:prstGeom prst="line">
            <a:avLst/>
          </a:prstGeom>
          <a:noFill/>
          <a:ln w="15875" cap="flat">
            <a:solidFill>
              <a:srgbClr val="4187E6"/>
            </a:solidFill>
            <a:prstDash val="solid"/>
            <a:round/>
            <a:tailEnd type="arrow"/>
          </a:ln>
          <a:effectLst/>
          <a:sp3d/>
        </p:spPr>
      </p:cxnSp>
      <p:grpSp>
        <p:nvGrpSpPr>
          <p:cNvPr id="95" name="Группа 94">
            <a:extLst>
              <a:ext uri="{FF2B5EF4-FFF2-40B4-BE49-F238E27FC236}">
                <a16:creationId xmlns:a16="http://schemas.microsoft.com/office/drawing/2014/main" id="{5923858F-87F4-CD52-847B-6090534A7C69}"/>
              </a:ext>
            </a:extLst>
          </p:cNvPr>
          <p:cNvGrpSpPr/>
          <p:nvPr userDrawn="1"/>
        </p:nvGrpSpPr>
        <p:grpSpPr>
          <a:xfrm>
            <a:off x="597853" y="3893113"/>
            <a:ext cx="2783122" cy="1432068"/>
            <a:chOff x="603509" y="3080313"/>
            <a:chExt cx="2783122" cy="1432068"/>
          </a:xfrm>
        </p:grpSpPr>
        <p:cxnSp>
          <p:nvCxnSpPr>
            <p:cNvPr id="96" name="Прямая соединительная линия 95">
              <a:extLst>
                <a:ext uri="{FF2B5EF4-FFF2-40B4-BE49-F238E27FC236}">
                  <a16:creationId xmlns:a16="http://schemas.microsoft.com/office/drawing/2014/main" id="{2BA8EE8F-AB97-56A6-3699-BBB889352EBC}"/>
                </a:ext>
              </a:extLst>
            </p:cNvPr>
            <p:cNvCxnSpPr>
              <a:cxnSpLocks/>
              <a:endCxn id="98"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97" name="Овал 96">
              <a:extLst>
                <a:ext uri="{FF2B5EF4-FFF2-40B4-BE49-F238E27FC236}">
                  <a16:creationId xmlns:a16="http://schemas.microsoft.com/office/drawing/2014/main" id="{2B7D40AD-FFCE-6E15-4BDA-4FC0F2A0FD8E}"/>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98" name="Прямоугольник 97">
              <a:extLst>
                <a:ext uri="{FF2B5EF4-FFF2-40B4-BE49-F238E27FC236}">
                  <a16:creationId xmlns:a16="http://schemas.microsoft.com/office/drawing/2014/main" id="{8706D8BB-0B45-D16D-FCF2-73C2D3C742B6}"/>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TT Firs Text DemiBold"/>
                <a:cs typeface="Calibri"/>
              </a:endParaRPr>
            </a:p>
          </p:txBody>
        </p:sp>
        <p:sp>
          <p:nvSpPr>
            <p:cNvPr id="99" name="Прямоугольник 98">
              <a:extLst>
                <a:ext uri="{FF2B5EF4-FFF2-40B4-BE49-F238E27FC236}">
                  <a16:creationId xmlns:a16="http://schemas.microsoft.com/office/drawing/2014/main" id="{7464BA90-3E52-7714-694B-C5332CE910EF}"/>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grpSp>
        <p:nvGrpSpPr>
          <p:cNvPr id="100" name="Группа 99">
            <a:extLst>
              <a:ext uri="{FF2B5EF4-FFF2-40B4-BE49-F238E27FC236}">
                <a16:creationId xmlns:a16="http://schemas.microsoft.com/office/drawing/2014/main" id="{B78EE6B5-1BAB-4AF8-0A84-65A1DF8612FB}"/>
              </a:ext>
            </a:extLst>
          </p:cNvPr>
          <p:cNvGrpSpPr/>
          <p:nvPr userDrawn="1"/>
        </p:nvGrpSpPr>
        <p:grpSpPr>
          <a:xfrm>
            <a:off x="3361183" y="3881760"/>
            <a:ext cx="2783122" cy="1432068"/>
            <a:chOff x="603509" y="3080313"/>
            <a:chExt cx="2783122" cy="1432068"/>
          </a:xfrm>
        </p:grpSpPr>
        <p:cxnSp>
          <p:nvCxnSpPr>
            <p:cNvPr id="101" name="Прямая соединительная линия 100">
              <a:extLst>
                <a:ext uri="{FF2B5EF4-FFF2-40B4-BE49-F238E27FC236}">
                  <a16:creationId xmlns:a16="http://schemas.microsoft.com/office/drawing/2014/main" id="{0BB364A7-B94B-93E8-830E-664F0EF175C3}"/>
                </a:ext>
              </a:extLst>
            </p:cNvPr>
            <p:cNvCxnSpPr>
              <a:cxnSpLocks/>
              <a:endCxn id="103"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102" name="Овал 101">
              <a:extLst>
                <a:ext uri="{FF2B5EF4-FFF2-40B4-BE49-F238E27FC236}">
                  <a16:creationId xmlns:a16="http://schemas.microsoft.com/office/drawing/2014/main" id="{308BE40C-64A9-2229-2DD8-19E584EAB27A}"/>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3" name="Прямоугольник 102">
              <a:extLst>
                <a:ext uri="{FF2B5EF4-FFF2-40B4-BE49-F238E27FC236}">
                  <a16:creationId xmlns:a16="http://schemas.microsoft.com/office/drawing/2014/main" id="{4915BC92-0BC1-9D97-9903-F55045BBA022}"/>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4" name="Прямоугольник 103">
              <a:extLst>
                <a:ext uri="{FF2B5EF4-FFF2-40B4-BE49-F238E27FC236}">
                  <a16:creationId xmlns:a16="http://schemas.microsoft.com/office/drawing/2014/main" id="{A37D97B9-7DE1-DCEB-1900-4FC05A5ED31A}"/>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grpSp>
        <p:nvGrpSpPr>
          <p:cNvPr id="105" name="Группа 104">
            <a:extLst>
              <a:ext uri="{FF2B5EF4-FFF2-40B4-BE49-F238E27FC236}">
                <a16:creationId xmlns:a16="http://schemas.microsoft.com/office/drawing/2014/main" id="{A9363220-A0DC-0560-DD27-3B6513C1E12D}"/>
              </a:ext>
            </a:extLst>
          </p:cNvPr>
          <p:cNvGrpSpPr/>
          <p:nvPr userDrawn="1"/>
        </p:nvGrpSpPr>
        <p:grpSpPr>
          <a:xfrm>
            <a:off x="6124513" y="3881760"/>
            <a:ext cx="2783122" cy="1432068"/>
            <a:chOff x="603509" y="3080313"/>
            <a:chExt cx="2783122" cy="1432068"/>
          </a:xfrm>
        </p:grpSpPr>
        <p:cxnSp>
          <p:nvCxnSpPr>
            <p:cNvPr id="106" name="Прямая соединительная линия 105">
              <a:extLst>
                <a:ext uri="{FF2B5EF4-FFF2-40B4-BE49-F238E27FC236}">
                  <a16:creationId xmlns:a16="http://schemas.microsoft.com/office/drawing/2014/main" id="{FFCAC612-81D0-C00B-8477-E8EC99E651A7}"/>
                </a:ext>
              </a:extLst>
            </p:cNvPr>
            <p:cNvCxnSpPr>
              <a:cxnSpLocks/>
              <a:endCxn id="108"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107" name="Овал 106">
              <a:extLst>
                <a:ext uri="{FF2B5EF4-FFF2-40B4-BE49-F238E27FC236}">
                  <a16:creationId xmlns:a16="http://schemas.microsoft.com/office/drawing/2014/main" id="{86F9E4C9-E699-6600-CC37-0CAB34225692}"/>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8" name="Прямоугольник 107">
              <a:extLst>
                <a:ext uri="{FF2B5EF4-FFF2-40B4-BE49-F238E27FC236}">
                  <a16:creationId xmlns:a16="http://schemas.microsoft.com/office/drawing/2014/main" id="{F5BBF6B3-9454-B63D-A8A9-48469F1F7616}"/>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09" name="Прямоугольник 108">
              <a:extLst>
                <a:ext uri="{FF2B5EF4-FFF2-40B4-BE49-F238E27FC236}">
                  <a16:creationId xmlns:a16="http://schemas.microsoft.com/office/drawing/2014/main" id="{AA5E925B-FC33-7633-FEC3-188B7C7F288D}"/>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grpSp>
        <p:nvGrpSpPr>
          <p:cNvPr id="110" name="Группа 109">
            <a:extLst>
              <a:ext uri="{FF2B5EF4-FFF2-40B4-BE49-F238E27FC236}">
                <a16:creationId xmlns:a16="http://schemas.microsoft.com/office/drawing/2014/main" id="{A6AD2D31-ABE1-82B9-3019-7DDE4BF6B01A}"/>
              </a:ext>
            </a:extLst>
          </p:cNvPr>
          <p:cNvGrpSpPr/>
          <p:nvPr userDrawn="1"/>
        </p:nvGrpSpPr>
        <p:grpSpPr>
          <a:xfrm>
            <a:off x="8887842" y="3880616"/>
            <a:ext cx="2783122" cy="1432068"/>
            <a:chOff x="603509" y="3080313"/>
            <a:chExt cx="2783122" cy="1432068"/>
          </a:xfrm>
        </p:grpSpPr>
        <p:cxnSp>
          <p:nvCxnSpPr>
            <p:cNvPr id="111" name="Прямая соединительная линия 110">
              <a:extLst>
                <a:ext uri="{FF2B5EF4-FFF2-40B4-BE49-F238E27FC236}">
                  <a16:creationId xmlns:a16="http://schemas.microsoft.com/office/drawing/2014/main" id="{A0CFD5F3-56D0-1A0F-DFC9-30CFD7B74D76}"/>
                </a:ext>
              </a:extLst>
            </p:cNvPr>
            <p:cNvCxnSpPr>
              <a:cxnSpLocks/>
              <a:endCxn id="113" idx="2"/>
            </p:cNvCxnSpPr>
            <p:nvPr/>
          </p:nvCxnSpPr>
          <p:spPr>
            <a:xfrm flipV="1">
              <a:off x="1951021" y="4011312"/>
              <a:ext cx="1" cy="446689"/>
            </a:xfrm>
            <a:prstGeom prst="line">
              <a:avLst/>
            </a:prstGeom>
            <a:noFill/>
            <a:ln w="15875" cap="flat">
              <a:solidFill>
                <a:srgbClr val="4187E6"/>
              </a:solidFill>
              <a:prstDash val="solid"/>
              <a:round/>
            </a:ln>
            <a:effectLst/>
            <a:sp3d/>
          </p:spPr>
        </p:cxnSp>
        <p:sp>
          <p:nvSpPr>
            <p:cNvPr id="112" name="Овал 111">
              <a:extLst>
                <a:ext uri="{FF2B5EF4-FFF2-40B4-BE49-F238E27FC236}">
                  <a16:creationId xmlns:a16="http://schemas.microsoft.com/office/drawing/2014/main" id="{81ECEADA-840D-8A05-0883-74F273DB6A79}"/>
                </a:ext>
              </a:extLst>
            </p:cNvPr>
            <p:cNvSpPr>
              <a:spLocks noChangeAspect="1"/>
            </p:cNvSpPr>
            <p:nvPr/>
          </p:nvSpPr>
          <p:spPr>
            <a:xfrm>
              <a:off x="1879021" y="4368381"/>
              <a:ext cx="144000" cy="144000"/>
            </a:xfrm>
            <a:prstGeom prst="ellipse">
              <a:avLst/>
            </a:prstGeom>
            <a:solidFill>
              <a:srgbClr val="4187E6"/>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3" name="Прямоугольник 112">
              <a:extLst>
                <a:ext uri="{FF2B5EF4-FFF2-40B4-BE49-F238E27FC236}">
                  <a16:creationId xmlns:a16="http://schemas.microsoft.com/office/drawing/2014/main" id="{DD032210-8AED-6667-7D3D-CEDE1F2077D2}"/>
                </a:ext>
              </a:extLst>
            </p:cNvPr>
            <p:cNvSpPr/>
            <p:nvPr/>
          </p:nvSpPr>
          <p:spPr>
            <a:xfrm>
              <a:off x="665636" y="3554112"/>
              <a:ext cx="2570771" cy="457200"/>
            </a:xfrm>
            <a:prstGeom prst="rect">
              <a:avLst/>
            </a:prstGeom>
            <a:noFill/>
            <a:ln w="15875" cap="flat">
              <a:solidFill>
                <a:srgbClr val="4187E6"/>
              </a:solid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4" name="Прямоугольник 113">
              <a:extLst>
                <a:ext uri="{FF2B5EF4-FFF2-40B4-BE49-F238E27FC236}">
                  <a16:creationId xmlns:a16="http://schemas.microsoft.com/office/drawing/2014/main" id="{B75F207F-546D-3D0D-C56A-35311ED57359}"/>
                </a:ext>
              </a:extLst>
            </p:cNvPr>
            <p:cNvSpPr/>
            <p:nvPr/>
          </p:nvSpPr>
          <p:spPr>
            <a:xfrm>
              <a:off x="603509" y="3080313"/>
              <a:ext cx="2783122" cy="532576"/>
            </a:xfrm>
            <a:prstGeom prst="rect">
              <a:avLst/>
            </a:prstGeom>
            <a:solidFill>
              <a:srgbClr val="FFFFFF"/>
            </a:solidFill>
            <a:ln w="25400" cap="flat">
              <a:noFill/>
              <a:prstDash val="solid"/>
              <a:round/>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grpSp>
      <p:sp>
        <p:nvSpPr>
          <p:cNvPr id="115" name="Прямоугольник 114">
            <a:extLst>
              <a:ext uri="{FF2B5EF4-FFF2-40B4-BE49-F238E27FC236}">
                <a16:creationId xmlns:a16="http://schemas.microsoft.com/office/drawing/2014/main" id="{847C2072-ECA8-F1BD-2C4B-85C472770A65}"/>
              </a:ext>
            </a:extLst>
          </p:cNvPr>
          <p:cNvSpPr/>
          <p:nvPr userDrawn="1"/>
        </p:nvSpPr>
        <p:spPr>
          <a:xfrm>
            <a:off x="786195" y="2276936"/>
            <a:ext cx="2328784" cy="2419227"/>
          </a:xfrm>
          <a:prstGeom prst="rect">
            <a:avLst/>
          </a:prstGeom>
          <a:solidFill>
            <a:srgbClr val="DDE6EF"/>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6" name="Прямоугольник 115">
            <a:extLst>
              <a:ext uri="{FF2B5EF4-FFF2-40B4-BE49-F238E27FC236}">
                <a16:creationId xmlns:a16="http://schemas.microsoft.com/office/drawing/2014/main" id="{E4784DDE-D0A8-F9C6-FD81-5EFD345A6C4F}"/>
              </a:ext>
            </a:extLst>
          </p:cNvPr>
          <p:cNvSpPr/>
          <p:nvPr userDrawn="1"/>
        </p:nvSpPr>
        <p:spPr>
          <a:xfrm>
            <a:off x="3539583" y="2276936"/>
            <a:ext cx="2328784" cy="2419227"/>
          </a:xfrm>
          <a:prstGeom prst="rect">
            <a:avLst/>
          </a:prstGeom>
          <a:solidFill>
            <a:srgbClr val="DDE6EF"/>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dirty="0">
              <a:ln>
                <a:noFill/>
              </a:ln>
              <a:solidFill>
                <a:sysClr val="windowText" lastClr="000000"/>
              </a:solidFill>
              <a:effectLst/>
              <a:uLnTx/>
              <a:uFillTx/>
              <a:latin typeface="TT Firs Text DemiBold"/>
              <a:cs typeface="Calibri"/>
            </a:endParaRPr>
          </a:p>
        </p:txBody>
      </p:sp>
      <p:sp>
        <p:nvSpPr>
          <p:cNvPr id="117" name="Прямоугольник 116">
            <a:extLst>
              <a:ext uri="{FF2B5EF4-FFF2-40B4-BE49-F238E27FC236}">
                <a16:creationId xmlns:a16="http://schemas.microsoft.com/office/drawing/2014/main" id="{C1B2D766-9AD1-5B35-0863-CCD70F92A621}"/>
              </a:ext>
            </a:extLst>
          </p:cNvPr>
          <p:cNvSpPr/>
          <p:nvPr userDrawn="1"/>
        </p:nvSpPr>
        <p:spPr>
          <a:xfrm>
            <a:off x="6298731" y="2269121"/>
            <a:ext cx="2328784" cy="2419227"/>
          </a:xfrm>
          <a:prstGeom prst="rect">
            <a:avLst/>
          </a:prstGeom>
          <a:solidFill>
            <a:srgbClr val="DDE6EF"/>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18" name="Прямоугольник 117">
            <a:extLst>
              <a:ext uri="{FF2B5EF4-FFF2-40B4-BE49-F238E27FC236}">
                <a16:creationId xmlns:a16="http://schemas.microsoft.com/office/drawing/2014/main" id="{6A4CB5A0-70F5-DD8C-D76F-711B52508D3D}"/>
              </a:ext>
            </a:extLst>
          </p:cNvPr>
          <p:cNvSpPr/>
          <p:nvPr userDrawn="1"/>
        </p:nvSpPr>
        <p:spPr>
          <a:xfrm>
            <a:off x="9079866" y="2276936"/>
            <a:ext cx="2328784" cy="2419227"/>
          </a:xfrm>
          <a:prstGeom prst="rect">
            <a:avLst/>
          </a:prstGeom>
          <a:solidFill>
            <a:srgbClr val="DDE6EF"/>
          </a:solidFill>
          <a:ln w="25400" cap="flat">
            <a:noFill/>
            <a:prstDash val="solid"/>
            <a:round/>
          </a:ln>
          <a:effectLst/>
          <a:sp3d/>
        </p:spPr>
        <p:txBody>
          <a:bodyPr rot="0" spcFirstLastPara="1" vertOverflow="overflow" horzOverflow="overflow" vert="horz" wrap="square" lIns="41763" tIns="41763" rIns="41763" bIns="41763" numCol="1" spcCol="38100" rtlCol="0" anchor="ctr">
            <a:sp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30" name="Текст 129">
            <a:extLst>
              <a:ext uri="{FF2B5EF4-FFF2-40B4-BE49-F238E27FC236}">
                <a16:creationId xmlns:a16="http://schemas.microsoft.com/office/drawing/2014/main" id="{A38AAFE3-04DF-CCCC-0A4B-A56C150D3235}"/>
              </a:ext>
            </a:extLst>
          </p:cNvPr>
          <p:cNvSpPr>
            <a:spLocks noGrp="1"/>
          </p:cNvSpPr>
          <p:nvPr>
            <p:ph type="body" sz="quarter" idx="10"/>
          </p:nvPr>
        </p:nvSpPr>
        <p:spPr>
          <a:xfrm>
            <a:off x="923459" y="3318620"/>
            <a:ext cx="2035873" cy="1206788"/>
          </a:xfrm>
          <a:prstGeom prst="rect">
            <a:avLst/>
          </a:prstGeom>
        </p:spPr>
        <p:txBody>
          <a:bodyPr/>
          <a:lstStyle>
            <a:lvl1pPr marL="0" indent="0" algn="ctr">
              <a:buNone/>
              <a:defRPr lang="ru-RU" sz="1200" b="0" i="0" kern="1200" dirty="0">
                <a:solidFill>
                  <a:schemeClr val="bg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1" name="Текст 129">
            <a:extLst>
              <a:ext uri="{FF2B5EF4-FFF2-40B4-BE49-F238E27FC236}">
                <a16:creationId xmlns:a16="http://schemas.microsoft.com/office/drawing/2014/main" id="{71A77FA2-9102-17B8-1CE3-F0E6CE5F368C}"/>
              </a:ext>
            </a:extLst>
          </p:cNvPr>
          <p:cNvSpPr>
            <a:spLocks noGrp="1"/>
          </p:cNvSpPr>
          <p:nvPr>
            <p:ph type="body" sz="quarter" idx="11" hasCustomPrompt="1"/>
          </p:nvPr>
        </p:nvSpPr>
        <p:spPr>
          <a:xfrm>
            <a:off x="1669744" y="2787019"/>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132" name="Текст 129">
            <a:extLst>
              <a:ext uri="{FF2B5EF4-FFF2-40B4-BE49-F238E27FC236}">
                <a16:creationId xmlns:a16="http://schemas.microsoft.com/office/drawing/2014/main" id="{EC8B86FB-1C24-9A79-673A-D439107EFB95}"/>
              </a:ext>
            </a:extLst>
          </p:cNvPr>
          <p:cNvSpPr>
            <a:spLocks noGrp="1"/>
          </p:cNvSpPr>
          <p:nvPr>
            <p:ph type="body" sz="quarter" idx="12"/>
          </p:nvPr>
        </p:nvSpPr>
        <p:spPr>
          <a:xfrm>
            <a:off x="3693531" y="3318620"/>
            <a:ext cx="2035873" cy="1206788"/>
          </a:xfrm>
          <a:prstGeom prst="rect">
            <a:avLst/>
          </a:prstGeom>
        </p:spPr>
        <p:txBody>
          <a:bodyPr/>
          <a:lstStyle>
            <a:lvl1pPr marL="0" indent="0" algn="ctr">
              <a:buNone/>
              <a:defRPr lang="ru-RU" sz="1200" b="0" i="0" kern="1200" dirty="0">
                <a:solidFill>
                  <a:schemeClr val="bg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3" name="Текст 129">
            <a:extLst>
              <a:ext uri="{FF2B5EF4-FFF2-40B4-BE49-F238E27FC236}">
                <a16:creationId xmlns:a16="http://schemas.microsoft.com/office/drawing/2014/main" id="{E4724664-C977-AD1F-828C-704BB2173786}"/>
              </a:ext>
            </a:extLst>
          </p:cNvPr>
          <p:cNvSpPr>
            <a:spLocks noGrp="1"/>
          </p:cNvSpPr>
          <p:nvPr>
            <p:ph type="body" sz="quarter" idx="13" hasCustomPrompt="1"/>
          </p:nvPr>
        </p:nvSpPr>
        <p:spPr>
          <a:xfrm>
            <a:off x="4398663"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02</a:t>
            </a:r>
            <a:endParaRPr lang="ru-RU" dirty="0"/>
          </a:p>
        </p:txBody>
      </p:sp>
      <p:sp>
        <p:nvSpPr>
          <p:cNvPr id="134" name="Текст 129">
            <a:extLst>
              <a:ext uri="{FF2B5EF4-FFF2-40B4-BE49-F238E27FC236}">
                <a16:creationId xmlns:a16="http://schemas.microsoft.com/office/drawing/2014/main" id="{11A309A4-29D7-BAF2-9B70-9A952CCC10C2}"/>
              </a:ext>
            </a:extLst>
          </p:cNvPr>
          <p:cNvSpPr>
            <a:spLocks noGrp="1"/>
          </p:cNvSpPr>
          <p:nvPr>
            <p:ph type="body" sz="quarter" idx="14"/>
          </p:nvPr>
        </p:nvSpPr>
        <p:spPr>
          <a:xfrm>
            <a:off x="6456040" y="3318620"/>
            <a:ext cx="2035873" cy="1206788"/>
          </a:xfrm>
          <a:prstGeom prst="rect">
            <a:avLst/>
          </a:prstGeom>
        </p:spPr>
        <p:txBody>
          <a:bodyPr/>
          <a:lstStyle>
            <a:lvl1pPr marL="0" indent="0" algn="ctr">
              <a:buNone/>
              <a:defRPr lang="ru-RU" sz="1200" b="0" i="0" kern="1200" dirty="0">
                <a:solidFill>
                  <a:schemeClr val="bg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5" name="Текст 129">
            <a:extLst>
              <a:ext uri="{FF2B5EF4-FFF2-40B4-BE49-F238E27FC236}">
                <a16:creationId xmlns:a16="http://schemas.microsoft.com/office/drawing/2014/main" id="{27F26581-4C3C-CB14-B5E0-B422AA1DB87C}"/>
              </a:ext>
            </a:extLst>
          </p:cNvPr>
          <p:cNvSpPr>
            <a:spLocks noGrp="1"/>
          </p:cNvSpPr>
          <p:nvPr>
            <p:ph type="body" sz="quarter" idx="15" hasCustomPrompt="1"/>
          </p:nvPr>
        </p:nvSpPr>
        <p:spPr>
          <a:xfrm>
            <a:off x="7161172"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03</a:t>
            </a:r>
            <a:endParaRPr lang="ru-RU" dirty="0"/>
          </a:p>
        </p:txBody>
      </p:sp>
      <p:sp>
        <p:nvSpPr>
          <p:cNvPr id="136" name="Текст 129">
            <a:extLst>
              <a:ext uri="{FF2B5EF4-FFF2-40B4-BE49-F238E27FC236}">
                <a16:creationId xmlns:a16="http://schemas.microsoft.com/office/drawing/2014/main" id="{0842940D-1058-2B8C-CBF6-DAA12AE12D9F}"/>
              </a:ext>
            </a:extLst>
          </p:cNvPr>
          <p:cNvSpPr>
            <a:spLocks noGrp="1"/>
          </p:cNvSpPr>
          <p:nvPr>
            <p:ph type="body" sz="quarter" idx="16"/>
          </p:nvPr>
        </p:nvSpPr>
        <p:spPr>
          <a:xfrm>
            <a:off x="9222855" y="3318620"/>
            <a:ext cx="2035873" cy="1206788"/>
          </a:xfrm>
          <a:prstGeom prst="rect">
            <a:avLst/>
          </a:prstGeom>
        </p:spPr>
        <p:txBody>
          <a:bodyPr/>
          <a:lstStyle>
            <a:lvl1pPr marL="0" indent="0" algn="ctr">
              <a:buNone/>
              <a:defRPr lang="ru-RU" sz="1200" b="0" i="0" kern="1200" dirty="0">
                <a:solidFill>
                  <a:schemeClr val="bg1"/>
                </a:solidFill>
                <a:latin typeface="TT Firs Text Normal" panose="020B0003020000020004" pitchFamily="34" charset="0"/>
                <a:ea typeface="+mn-ea"/>
                <a:cs typeface="+mn-cs"/>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lvl="0" indent="0" algn="ctr" defTabSz="914400" rtl="0" eaLnBrk="1" latinLnBrk="0" hangingPunct="1">
              <a:lnSpc>
                <a:spcPct val="120000"/>
              </a:lnSpc>
              <a:spcBef>
                <a:spcPts val="0"/>
              </a:spcBef>
              <a:buFont typeface="Arial" panose="020B0604020202020204" pitchFamily="34" charset="0"/>
              <a:buNone/>
            </a:pPr>
            <a:endParaRPr lang="ru-RU" dirty="0"/>
          </a:p>
        </p:txBody>
      </p:sp>
      <p:sp>
        <p:nvSpPr>
          <p:cNvPr id="137" name="Текст 129">
            <a:extLst>
              <a:ext uri="{FF2B5EF4-FFF2-40B4-BE49-F238E27FC236}">
                <a16:creationId xmlns:a16="http://schemas.microsoft.com/office/drawing/2014/main" id="{D1F149E8-B283-9EA1-9EA5-E9F192FB704C}"/>
              </a:ext>
            </a:extLst>
          </p:cNvPr>
          <p:cNvSpPr>
            <a:spLocks noGrp="1"/>
          </p:cNvSpPr>
          <p:nvPr>
            <p:ph type="body" sz="quarter" idx="17" hasCustomPrompt="1"/>
          </p:nvPr>
        </p:nvSpPr>
        <p:spPr>
          <a:xfrm>
            <a:off x="9927987"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04</a:t>
            </a:r>
            <a:endParaRPr lang="ru-RU" dirty="0"/>
          </a:p>
        </p:txBody>
      </p:sp>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1</a:t>
            </a:r>
            <a:r>
              <a:rPr lang="en" dirty="0"/>
              <a:t>)</a:t>
            </a:r>
          </a:p>
        </p:txBody>
      </p:sp>
      <p:sp>
        <p:nvSpPr>
          <p:cNvPr id="2" name="Объект 12">
            <a:extLst>
              <a:ext uri="{FF2B5EF4-FFF2-40B4-BE49-F238E27FC236}">
                <a16:creationId xmlns:a16="http://schemas.microsoft.com/office/drawing/2014/main" id="{0224EE36-549A-C8FF-F4B8-39A42C730C72}"/>
              </a:ext>
            </a:extLst>
          </p:cNvPr>
          <p:cNvSpPr>
            <a:spLocks noGrp="1"/>
          </p:cNvSpPr>
          <p:nvPr>
            <p:ph sz="quarter" idx="20"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30223443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Блок-схема (v1.3)">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1</a:t>
            </a:r>
            <a:r>
              <a:rPr lang="en" dirty="0"/>
              <a:t>)</a:t>
            </a:r>
          </a:p>
        </p:txBody>
      </p:sp>
      <p:cxnSp>
        <p:nvCxnSpPr>
          <p:cNvPr id="3" name="Прямая соединительная линия 2">
            <a:extLst>
              <a:ext uri="{FF2B5EF4-FFF2-40B4-BE49-F238E27FC236}">
                <a16:creationId xmlns:a16="http://schemas.microsoft.com/office/drawing/2014/main" id="{D31F7E88-23ED-90F6-4FF9-066E3E2B09CA}"/>
              </a:ext>
            </a:extLst>
          </p:cNvPr>
          <p:cNvCxnSpPr>
            <a:cxnSpLocks/>
          </p:cNvCxnSpPr>
          <p:nvPr userDrawn="1"/>
        </p:nvCxnSpPr>
        <p:spPr>
          <a:xfrm>
            <a:off x="653157" y="5240421"/>
            <a:ext cx="10874375" cy="0"/>
          </a:xfrm>
          <a:prstGeom prst="line">
            <a:avLst/>
          </a:prstGeom>
          <a:noFill/>
          <a:ln w="15875" cap="flat">
            <a:solidFill>
              <a:schemeClr val="accent2"/>
            </a:solidFill>
            <a:prstDash val="solid"/>
            <a:round/>
            <a:tailEnd type="arrow"/>
          </a:ln>
          <a:effectLst/>
          <a:sp3d/>
        </p:spPr>
        <p:style>
          <a:lnRef idx="0">
            <a:scrgbClr r="0" g="0" b="0"/>
          </a:lnRef>
          <a:fillRef idx="0">
            <a:scrgbClr r="0" g="0" b="0"/>
          </a:fillRef>
          <a:effectRef idx="0">
            <a:scrgbClr r="0" g="0" b="0"/>
          </a:effectRef>
          <a:fontRef idx="none"/>
        </p:style>
      </p:cxnSp>
      <p:grpSp>
        <p:nvGrpSpPr>
          <p:cNvPr id="4" name="Группа 3">
            <a:extLst>
              <a:ext uri="{FF2B5EF4-FFF2-40B4-BE49-F238E27FC236}">
                <a16:creationId xmlns:a16="http://schemas.microsoft.com/office/drawing/2014/main" id="{89A3F984-96A8-E9A6-D34F-23A0CB297A20}"/>
              </a:ext>
            </a:extLst>
          </p:cNvPr>
          <p:cNvGrpSpPr/>
          <p:nvPr userDrawn="1"/>
        </p:nvGrpSpPr>
        <p:grpSpPr>
          <a:xfrm>
            <a:off x="597853" y="3893113"/>
            <a:ext cx="2783122" cy="1432068"/>
            <a:chOff x="603509" y="3080313"/>
            <a:chExt cx="2783122" cy="1432068"/>
          </a:xfrm>
        </p:grpSpPr>
        <p:cxnSp>
          <p:nvCxnSpPr>
            <p:cNvPr id="5" name="Прямая соединительная линия 4">
              <a:extLst>
                <a:ext uri="{FF2B5EF4-FFF2-40B4-BE49-F238E27FC236}">
                  <a16:creationId xmlns:a16="http://schemas.microsoft.com/office/drawing/2014/main" id="{33368088-B635-B108-86D0-9081E87B3DF1}"/>
                </a:ext>
              </a:extLst>
            </p:cNvPr>
            <p:cNvCxnSpPr>
              <a:cxnSpLocks/>
              <a:endCxn id="7" idx="2"/>
            </p:cNvCxnSpPr>
            <p:nvPr/>
          </p:nvCxnSpPr>
          <p:spPr>
            <a:xfrm flipV="1">
              <a:off x="1951021" y="4011312"/>
              <a:ext cx="1" cy="446689"/>
            </a:xfrm>
            <a:prstGeom prst="line">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cxnSp>
        <p:sp>
          <p:nvSpPr>
            <p:cNvPr id="6" name="Овал 5">
              <a:extLst>
                <a:ext uri="{FF2B5EF4-FFF2-40B4-BE49-F238E27FC236}">
                  <a16:creationId xmlns:a16="http://schemas.microsoft.com/office/drawing/2014/main" id="{BA642EF7-BD2F-923B-979D-0737333048BE}"/>
                </a:ext>
              </a:extLst>
            </p:cNvPr>
            <p:cNvSpPr>
              <a:spLocks noChangeAspect="1"/>
            </p:cNvSpPr>
            <p:nvPr/>
          </p:nvSpPr>
          <p:spPr>
            <a:xfrm>
              <a:off x="1879021" y="4368381"/>
              <a:ext cx="144000" cy="144000"/>
            </a:xfrm>
            <a:prstGeom prst="ellipse">
              <a:avLst/>
            </a:prstGeom>
            <a:solidFill>
              <a:schemeClr val="accent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7" name="Прямоугольник 6">
              <a:extLst>
                <a:ext uri="{FF2B5EF4-FFF2-40B4-BE49-F238E27FC236}">
                  <a16:creationId xmlns:a16="http://schemas.microsoft.com/office/drawing/2014/main" id="{643BA1EE-883E-8993-49E7-33E6F3CD2810}"/>
                </a:ext>
              </a:extLst>
            </p:cNvPr>
            <p:cNvSpPr/>
            <p:nvPr/>
          </p:nvSpPr>
          <p:spPr>
            <a:xfrm>
              <a:off x="665636" y="3554112"/>
              <a:ext cx="2570771" cy="457200"/>
            </a:xfrm>
            <a:prstGeom prst="rect">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8" name="Прямоугольник 7">
              <a:extLst>
                <a:ext uri="{FF2B5EF4-FFF2-40B4-BE49-F238E27FC236}">
                  <a16:creationId xmlns:a16="http://schemas.microsoft.com/office/drawing/2014/main" id="{B3C509AC-4956-2D05-8A45-7F976DE60BAE}"/>
                </a:ext>
              </a:extLst>
            </p:cNvPr>
            <p:cNvSpPr/>
            <p:nvPr/>
          </p:nvSpPr>
          <p:spPr>
            <a:xfrm>
              <a:off x="603509" y="3080313"/>
              <a:ext cx="2783122" cy="532576"/>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9" name="Группа 8">
            <a:extLst>
              <a:ext uri="{FF2B5EF4-FFF2-40B4-BE49-F238E27FC236}">
                <a16:creationId xmlns:a16="http://schemas.microsoft.com/office/drawing/2014/main" id="{B1FD4B83-B084-9063-3450-6CEA690CC420}"/>
              </a:ext>
            </a:extLst>
          </p:cNvPr>
          <p:cNvGrpSpPr/>
          <p:nvPr userDrawn="1"/>
        </p:nvGrpSpPr>
        <p:grpSpPr>
          <a:xfrm>
            <a:off x="3361183" y="3881760"/>
            <a:ext cx="2783122" cy="1432068"/>
            <a:chOff x="603509" y="3080313"/>
            <a:chExt cx="2783122" cy="1432068"/>
          </a:xfrm>
        </p:grpSpPr>
        <p:cxnSp>
          <p:nvCxnSpPr>
            <p:cNvPr id="10" name="Прямая соединительная линия 9">
              <a:extLst>
                <a:ext uri="{FF2B5EF4-FFF2-40B4-BE49-F238E27FC236}">
                  <a16:creationId xmlns:a16="http://schemas.microsoft.com/office/drawing/2014/main" id="{1E98863B-B9F4-CBEE-FBF2-2B7CBE553AF6}"/>
                </a:ext>
              </a:extLst>
            </p:cNvPr>
            <p:cNvCxnSpPr>
              <a:cxnSpLocks/>
              <a:endCxn id="12" idx="2"/>
            </p:cNvCxnSpPr>
            <p:nvPr/>
          </p:nvCxnSpPr>
          <p:spPr>
            <a:xfrm flipV="1">
              <a:off x="1951021" y="4011312"/>
              <a:ext cx="1" cy="446689"/>
            </a:xfrm>
            <a:prstGeom prst="line">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cxnSp>
        <p:sp>
          <p:nvSpPr>
            <p:cNvPr id="11" name="Овал 10">
              <a:extLst>
                <a:ext uri="{FF2B5EF4-FFF2-40B4-BE49-F238E27FC236}">
                  <a16:creationId xmlns:a16="http://schemas.microsoft.com/office/drawing/2014/main" id="{F24C3D05-BAC0-A361-555D-2FC9926BBA27}"/>
                </a:ext>
              </a:extLst>
            </p:cNvPr>
            <p:cNvSpPr>
              <a:spLocks noChangeAspect="1"/>
            </p:cNvSpPr>
            <p:nvPr/>
          </p:nvSpPr>
          <p:spPr>
            <a:xfrm>
              <a:off x="1879021" y="4368381"/>
              <a:ext cx="144000" cy="144000"/>
            </a:xfrm>
            <a:prstGeom prst="ellipse">
              <a:avLst/>
            </a:prstGeom>
            <a:solidFill>
              <a:schemeClr val="accent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2" name="Прямоугольник 11">
              <a:extLst>
                <a:ext uri="{FF2B5EF4-FFF2-40B4-BE49-F238E27FC236}">
                  <a16:creationId xmlns:a16="http://schemas.microsoft.com/office/drawing/2014/main" id="{ADF4A8BE-C406-9B16-0943-6AF71A171E97}"/>
                </a:ext>
              </a:extLst>
            </p:cNvPr>
            <p:cNvSpPr/>
            <p:nvPr/>
          </p:nvSpPr>
          <p:spPr>
            <a:xfrm>
              <a:off x="665636" y="3554112"/>
              <a:ext cx="2570771" cy="457200"/>
            </a:xfrm>
            <a:prstGeom prst="rect">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3" name="Прямоугольник 12">
              <a:extLst>
                <a:ext uri="{FF2B5EF4-FFF2-40B4-BE49-F238E27FC236}">
                  <a16:creationId xmlns:a16="http://schemas.microsoft.com/office/drawing/2014/main" id="{B70F08D6-381A-838C-0B87-69CE0AF0387A}"/>
                </a:ext>
              </a:extLst>
            </p:cNvPr>
            <p:cNvSpPr/>
            <p:nvPr/>
          </p:nvSpPr>
          <p:spPr>
            <a:xfrm>
              <a:off x="603509" y="3080313"/>
              <a:ext cx="2783122" cy="532576"/>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14" name="Группа 13">
            <a:extLst>
              <a:ext uri="{FF2B5EF4-FFF2-40B4-BE49-F238E27FC236}">
                <a16:creationId xmlns:a16="http://schemas.microsoft.com/office/drawing/2014/main" id="{F35E72FB-D738-8D1F-9EA2-8F9DD31456F4}"/>
              </a:ext>
            </a:extLst>
          </p:cNvPr>
          <p:cNvGrpSpPr/>
          <p:nvPr userDrawn="1"/>
        </p:nvGrpSpPr>
        <p:grpSpPr>
          <a:xfrm>
            <a:off x="6124513" y="3881760"/>
            <a:ext cx="2783122" cy="1432068"/>
            <a:chOff x="603509" y="3080313"/>
            <a:chExt cx="2783122" cy="1432068"/>
          </a:xfrm>
        </p:grpSpPr>
        <p:cxnSp>
          <p:nvCxnSpPr>
            <p:cNvPr id="15" name="Прямая соединительная линия 14">
              <a:extLst>
                <a:ext uri="{FF2B5EF4-FFF2-40B4-BE49-F238E27FC236}">
                  <a16:creationId xmlns:a16="http://schemas.microsoft.com/office/drawing/2014/main" id="{66318575-8B5C-A1B0-7664-73BD2AA3E118}"/>
                </a:ext>
              </a:extLst>
            </p:cNvPr>
            <p:cNvCxnSpPr>
              <a:cxnSpLocks/>
              <a:endCxn id="17" idx="2"/>
            </p:cNvCxnSpPr>
            <p:nvPr/>
          </p:nvCxnSpPr>
          <p:spPr>
            <a:xfrm flipV="1">
              <a:off x="1951021" y="4011312"/>
              <a:ext cx="1" cy="446689"/>
            </a:xfrm>
            <a:prstGeom prst="line">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cxnSp>
        <p:sp>
          <p:nvSpPr>
            <p:cNvPr id="16" name="Овал 15">
              <a:extLst>
                <a:ext uri="{FF2B5EF4-FFF2-40B4-BE49-F238E27FC236}">
                  <a16:creationId xmlns:a16="http://schemas.microsoft.com/office/drawing/2014/main" id="{83E25A04-BED9-5152-365F-2697FE00AC19}"/>
                </a:ext>
              </a:extLst>
            </p:cNvPr>
            <p:cNvSpPr>
              <a:spLocks noChangeAspect="1"/>
            </p:cNvSpPr>
            <p:nvPr/>
          </p:nvSpPr>
          <p:spPr>
            <a:xfrm>
              <a:off x="1879021" y="4368381"/>
              <a:ext cx="144000" cy="144000"/>
            </a:xfrm>
            <a:prstGeom prst="ellipse">
              <a:avLst/>
            </a:prstGeom>
            <a:solidFill>
              <a:schemeClr val="accent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7" name="Прямоугольник 16">
              <a:extLst>
                <a:ext uri="{FF2B5EF4-FFF2-40B4-BE49-F238E27FC236}">
                  <a16:creationId xmlns:a16="http://schemas.microsoft.com/office/drawing/2014/main" id="{26A39A0D-A14D-03BE-F8D6-D8EE2DA27B9A}"/>
                </a:ext>
              </a:extLst>
            </p:cNvPr>
            <p:cNvSpPr/>
            <p:nvPr/>
          </p:nvSpPr>
          <p:spPr>
            <a:xfrm>
              <a:off x="665636" y="3554112"/>
              <a:ext cx="2570771" cy="457200"/>
            </a:xfrm>
            <a:prstGeom prst="rect">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8" name="Прямоугольник 17">
              <a:extLst>
                <a:ext uri="{FF2B5EF4-FFF2-40B4-BE49-F238E27FC236}">
                  <a16:creationId xmlns:a16="http://schemas.microsoft.com/office/drawing/2014/main" id="{8E18AF99-9FB7-7B12-5AED-62F80EC8A15B}"/>
                </a:ext>
              </a:extLst>
            </p:cNvPr>
            <p:cNvSpPr/>
            <p:nvPr/>
          </p:nvSpPr>
          <p:spPr>
            <a:xfrm>
              <a:off x="603509" y="3080313"/>
              <a:ext cx="2783122" cy="532576"/>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19" name="Группа 18">
            <a:extLst>
              <a:ext uri="{FF2B5EF4-FFF2-40B4-BE49-F238E27FC236}">
                <a16:creationId xmlns:a16="http://schemas.microsoft.com/office/drawing/2014/main" id="{8F85C2F6-C6F6-D8BD-5C8A-28749EDF1A7A}"/>
              </a:ext>
            </a:extLst>
          </p:cNvPr>
          <p:cNvGrpSpPr/>
          <p:nvPr userDrawn="1"/>
        </p:nvGrpSpPr>
        <p:grpSpPr>
          <a:xfrm>
            <a:off x="8887842" y="3880616"/>
            <a:ext cx="2783122" cy="1432068"/>
            <a:chOff x="603509" y="3080313"/>
            <a:chExt cx="2783122" cy="1432068"/>
          </a:xfrm>
        </p:grpSpPr>
        <p:cxnSp>
          <p:nvCxnSpPr>
            <p:cNvPr id="20" name="Прямая соединительная линия 19">
              <a:extLst>
                <a:ext uri="{FF2B5EF4-FFF2-40B4-BE49-F238E27FC236}">
                  <a16:creationId xmlns:a16="http://schemas.microsoft.com/office/drawing/2014/main" id="{1A97AFEF-F56A-1191-BCB7-D5A55BE592EA}"/>
                </a:ext>
              </a:extLst>
            </p:cNvPr>
            <p:cNvCxnSpPr>
              <a:cxnSpLocks/>
              <a:endCxn id="22" idx="2"/>
            </p:cNvCxnSpPr>
            <p:nvPr/>
          </p:nvCxnSpPr>
          <p:spPr>
            <a:xfrm flipV="1">
              <a:off x="1951021" y="4011312"/>
              <a:ext cx="1" cy="446689"/>
            </a:xfrm>
            <a:prstGeom prst="line">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cxnSp>
        <p:sp>
          <p:nvSpPr>
            <p:cNvPr id="21" name="Овал 20">
              <a:extLst>
                <a:ext uri="{FF2B5EF4-FFF2-40B4-BE49-F238E27FC236}">
                  <a16:creationId xmlns:a16="http://schemas.microsoft.com/office/drawing/2014/main" id="{B5621741-5176-2607-78C4-719C7DB2ECD2}"/>
                </a:ext>
              </a:extLst>
            </p:cNvPr>
            <p:cNvSpPr>
              <a:spLocks noChangeAspect="1"/>
            </p:cNvSpPr>
            <p:nvPr/>
          </p:nvSpPr>
          <p:spPr>
            <a:xfrm>
              <a:off x="1879021" y="4368381"/>
              <a:ext cx="144000" cy="144000"/>
            </a:xfrm>
            <a:prstGeom prst="ellipse">
              <a:avLst/>
            </a:prstGeom>
            <a:solidFill>
              <a:schemeClr val="accent2"/>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22" name="Прямоугольник 21">
              <a:extLst>
                <a:ext uri="{FF2B5EF4-FFF2-40B4-BE49-F238E27FC236}">
                  <a16:creationId xmlns:a16="http://schemas.microsoft.com/office/drawing/2014/main" id="{B9E75127-AF0A-0A94-69BB-A68F0C575BDD}"/>
                </a:ext>
              </a:extLst>
            </p:cNvPr>
            <p:cNvSpPr/>
            <p:nvPr/>
          </p:nvSpPr>
          <p:spPr>
            <a:xfrm>
              <a:off x="665636" y="3554112"/>
              <a:ext cx="2570771" cy="457200"/>
            </a:xfrm>
            <a:prstGeom prst="rect">
              <a:avLst/>
            </a:prstGeom>
            <a:noFill/>
            <a:ln w="15875" cap="flat">
              <a:solidFill>
                <a:schemeClr val="accent2"/>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23" name="Прямоугольник 22">
              <a:extLst>
                <a:ext uri="{FF2B5EF4-FFF2-40B4-BE49-F238E27FC236}">
                  <a16:creationId xmlns:a16="http://schemas.microsoft.com/office/drawing/2014/main" id="{024D09CF-1438-82F6-9771-7937F0135901}"/>
                </a:ext>
              </a:extLst>
            </p:cNvPr>
            <p:cNvSpPr/>
            <p:nvPr/>
          </p:nvSpPr>
          <p:spPr>
            <a:xfrm>
              <a:off x="603509" y="3080313"/>
              <a:ext cx="2783122" cy="532576"/>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sp>
        <p:nvSpPr>
          <p:cNvPr id="24" name="Прямоугольник 23">
            <a:extLst>
              <a:ext uri="{FF2B5EF4-FFF2-40B4-BE49-F238E27FC236}">
                <a16:creationId xmlns:a16="http://schemas.microsoft.com/office/drawing/2014/main" id="{E5996BF1-240D-78D1-0BEF-A7C7994AF795}"/>
              </a:ext>
            </a:extLst>
          </p:cNvPr>
          <p:cNvSpPr/>
          <p:nvPr userDrawn="1"/>
        </p:nvSpPr>
        <p:spPr>
          <a:xfrm>
            <a:off x="786195" y="2276936"/>
            <a:ext cx="2328784" cy="2419227"/>
          </a:xfrm>
          <a:prstGeom prst="rect">
            <a:avLst/>
          </a:prstGeom>
          <a:solidFill>
            <a:schemeClr val="accent2">
              <a:lumMod val="40000"/>
              <a:lumOff val="60000"/>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6" name="Прямоугольник 25">
            <a:extLst>
              <a:ext uri="{FF2B5EF4-FFF2-40B4-BE49-F238E27FC236}">
                <a16:creationId xmlns:a16="http://schemas.microsoft.com/office/drawing/2014/main" id="{39D85A0C-FEC9-5496-00A0-5CF4F81640C0}"/>
              </a:ext>
            </a:extLst>
          </p:cNvPr>
          <p:cNvSpPr/>
          <p:nvPr userDrawn="1"/>
        </p:nvSpPr>
        <p:spPr>
          <a:xfrm>
            <a:off x="3539583" y="2276936"/>
            <a:ext cx="2328784" cy="2419227"/>
          </a:xfrm>
          <a:prstGeom prst="rect">
            <a:avLst/>
          </a:prstGeom>
          <a:solidFill>
            <a:schemeClr val="accent2">
              <a:lumMod val="60000"/>
              <a:lumOff val="40000"/>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8" name="Прямоугольник 27">
            <a:extLst>
              <a:ext uri="{FF2B5EF4-FFF2-40B4-BE49-F238E27FC236}">
                <a16:creationId xmlns:a16="http://schemas.microsoft.com/office/drawing/2014/main" id="{2BE59303-9959-A232-3112-F11982A3FEE2}"/>
              </a:ext>
            </a:extLst>
          </p:cNvPr>
          <p:cNvSpPr/>
          <p:nvPr userDrawn="1"/>
        </p:nvSpPr>
        <p:spPr>
          <a:xfrm>
            <a:off x="6298731" y="2269121"/>
            <a:ext cx="2328784" cy="2419227"/>
          </a:xfrm>
          <a:prstGeom prst="rect">
            <a:avLst/>
          </a:prstGeom>
          <a:solidFill>
            <a:schemeClr val="accent2">
              <a:lumMod val="75000"/>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30" name="Прямоугольник 29">
            <a:extLst>
              <a:ext uri="{FF2B5EF4-FFF2-40B4-BE49-F238E27FC236}">
                <a16:creationId xmlns:a16="http://schemas.microsoft.com/office/drawing/2014/main" id="{CE56653F-80F8-F0F4-1C77-E89882D2EB68}"/>
              </a:ext>
            </a:extLst>
          </p:cNvPr>
          <p:cNvSpPr/>
          <p:nvPr userDrawn="1"/>
        </p:nvSpPr>
        <p:spPr>
          <a:xfrm>
            <a:off x="9079866" y="2276936"/>
            <a:ext cx="2328784" cy="2419227"/>
          </a:xfrm>
          <a:prstGeom prst="rect">
            <a:avLst/>
          </a:prstGeom>
          <a:solidFill>
            <a:schemeClr val="accent2">
              <a:lumMod val="7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36" name="Текст 129">
            <a:extLst>
              <a:ext uri="{FF2B5EF4-FFF2-40B4-BE49-F238E27FC236}">
                <a16:creationId xmlns:a16="http://schemas.microsoft.com/office/drawing/2014/main" id="{DFAE4EEC-D306-22D6-EFCC-6832B4563C2E}"/>
              </a:ext>
            </a:extLst>
          </p:cNvPr>
          <p:cNvSpPr>
            <a:spLocks noGrp="1"/>
          </p:cNvSpPr>
          <p:nvPr>
            <p:ph type="body" sz="quarter" idx="10"/>
          </p:nvPr>
        </p:nvSpPr>
        <p:spPr>
          <a:xfrm>
            <a:off x="923459" y="3318620"/>
            <a:ext cx="2035873" cy="1206788"/>
          </a:xfrm>
          <a:prstGeom prst="rect">
            <a:avLst/>
          </a:prstGeom>
        </p:spPr>
        <p:txBody>
          <a:bodyPr/>
          <a:lstStyle>
            <a:lvl1pPr marL="0" indent="0" algn="ctr">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37" name="Текст 129">
            <a:extLst>
              <a:ext uri="{FF2B5EF4-FFF2-40B4-BE49-F238E27FC236}">
                <a16:creationId xmlns:a16="http://schemas.microsoft.com/office/drawing/2014/main" id="{B0F5F407-2958-EA90-2E21-E55D4F0480A9}"/>
              </a:ext>
            </a:extLst>
          </p:cNvPr>
          <p:cNvSpPr>
            <a:spLocks noGrp="1"/>
          </p:cNvSpPr>
          <p:nvPr>
            <p:ph type="body" sz="quarter" idx="11" hasCustomPrompt="1"/>
          </p:nvPr>
        </p:nvSpPr>
        <p:spPr>
          <a:xfrm>
            <a:off x="1669744" y="2787019"/>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38" name="Текст 129">
            <a:extLst>
              <a:ext uri="{FF2B5EF4-FFF2-40B4-BE49-F238E27FC236}">
                <a16:creationId xmlns:a16="http://schemas.microsoft.com/office/drawing/2014/main" id="{53EF18F8-45AE-BC52-2AE4-E51F15AE13F8}"/>
              </a:ext>
            </a:extLst>
          </p:cNvPr>
          <p:cNvSpPr>
            <a:spLocks noGrp="1"/>
          </p:cNvSpPr>
          <p:nvPr>
            <p:ph type="body" sz="quarter" idx="12"/>
          </p:nvPr>
        </p:nvSpPr>
        <p:spPr>
          <a:xfrm>
            <a:off x="3693531" y="3318620"/>
            <a:ext cx="2035873" cy="1206788"/>
          </a:xfrm>
          <a:prstGeom prst="rect">
            <a:avLst/>
          </a:prstGeom>
        </p:spPr>
        <p:txBody>
          <a:bodyPr/>
          <a:lstStyle>
            <a:lvl1pPr marL="0" indent="0" algn="ctr">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39" name="Текст 129">
            <a:extLst>
              <a:ext uri="{FF2B5EF4-FFF2-40B4-BE49-F238E27FC236}">
                <a16:creationId xmlns:a16="http://schemas.microsoft.com/office/drawing/2014/main" id="{E02C16D5-B818-F75F-11E9-5ABBC60CA182}"/>
              </a:ext>
            </a:extLst>
          </p:cNvPr>
          <p:cNvSpPr>
            <a:spLocks noGrp="1"/>
          </p:cNvSpPr>
          <p:nvPr>
            <p:ph type="body" sz="quarter" idx="13" hasCustomPrompt="1"/>
          </p:nvPr>
        </p:nvSpPr>
        <p:spPr>
          <a:xfrm>
            <a:off x="4398663"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02</a:t>
            </a:r>
            <a:endParaRPr lang="ru-RU" dirty="0"/>
          </a:p>
        </p:txBody>
      </p:sp>
      <p:sp>
        <p:nvSpPr>
          <p:cNvPr id="40" name="Текст 129">
            <a:extLst>
              <a:ext uri="{FF2B5EF4-FFF2-40B4-BE49-F238E27FC236}">
                <a16:creationId xmlns:a16="http://schemas.microsoft.com/office/drawing/2014/main" id="{1DCBEC63-8554-CB82-F5D2-FF3F18E8125A}"/>
              </a:ext>
            </a:extLst>
          </p:cNvPr>
          <p:cNvSpPr>
            <a:spLocks noGrp="1"/>
          </p:cNvSpPr>
          <p:nvPr>
            <p:ph type="body" sz="quarter" idx="14"/>
          </p:nvPr>
        </p:nvSpPr>
        <p:spPr>
          <a:xfrm>
            <a:off x="6456040" y="3318620"/>
            <a:ext cx="2035873" cy="1206788"/>
          </a:xfrm>
          <a:prstGeom prst="rect">
            <a:avLst/>
          </a:prstGeom>
        </p:spPr>
        <p:txBody>
          <a:bodyPr/>
          <a:lstStyle>
            <a:lvl1pPr marL="0" indent="0" algn="ctr">
              <a:buNone/>
              <a:defRPr sz="1200" b="0" i="0">
                <a:solidFill>
                  <a:schemeClr val="tx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41" name="Текст 129">
            <a:extLst>
              <a:ext uri="{FF2B5EF4-FFF2-40B4-BE49-F238E27FC236}">
                <a16:creationId xmlns:a16="http://schemas.microsoft.com/office/drawing/2014/main" id="{B04E3962-8457-AF27-5614-CB0F2A2A3593}"/>
              </a:ext>
            </a:extLst>
          </p:cNvPr>
          <p:cNvSpPr>
            <a:spLocks noGrp="1"/>
          </p:cNvSpPr>
          <p:nvPr>
            <p:ph type="body" sz="quarter" idx="15" hasCustomPrompt="1"/>
          </p:nvPr>
        </p:nvSpPr>
        <p:spPr>
          <a:xfrm>
            <a:off x="7161172"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chemeClr val="tx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03</a:t>
            </a:r>
            <a:endParaRPr lang="ru-RU" dirty="0"/>
          </a:p>
        </p:txBody>
      </p:sp>
      <p:sp>
        <p:nvSpPr>
          <p:cNvPr id="42" name="Текст 129">
            <a:extLst>
              <a:ext uri="{FF2B5EF4-FFF2-40B4-BE49-F238E27FC236}">
                <a16:creationId xmlns:a16="http://schemas.microsoft.com/office/drawing/2014/main" id="{C2461EC5-62E4-F143-B4F0-CA7C116E6796}"/>
              </a:ext>
            </a:extLst>
          </p:cNvPr>
          <p:cNvSpPr>
            <a:spLocks noGrp="1"/>
          </p:cNvSpPr>
          <p:nvPr>
            <p:ph type="body" sz="quarter" idx="16"/>
          </p:nvPr>
        </p:nvSpPr>
        <p:spPr>
          <a:xfrm>
            <a:off x="9222855" y="3318620"/>
            <a:ext cx="2035873" cy="1206788"/>
          </a:xfrm>
          <a:prstGeom prst="rect">
            <a:avLst/>
          </a:prstGeom>
        </p:spPr>
        <p:txBody>
          <a:bodyPr/>
          <a:lstStyle>
            <a:lvl1pPr marL="0" indent="0" algn="ctr">
              <a:buNone/>
              <a:defRPr sz="1200" b="0" i="0">
                <a:solidFill>
                  <a:schemeClr val="tx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43" name="Текст 129">
            <a:extLst>
              <a:ext uri="{FF2B5EF4-FFF2-40B4-BE49-F238E27FC236}">
                <a16:creationId xmlns:a16="http://schemas.microsoft.com/office/drawing/2014/main" id="{F143F33A-B37C-9E47-9B57-6BADC516CC22}"/>
              </a:ext>
            </a:extLst>
          </p:cNvPr>
          <p:cNvSpPr>
            <a:spLocks noGrp="1"/>
          </p:cNvSpPr>
          <p:nvPr>
            <p:ph type="body" sz="quarter" idx="17" hasCustomPrompt="1"/>
          </p:nvPr>
        </p:nvSpPr>
        <p:spPr>
          <a:xfrm>
            <a:off x="9927987" y="2787019"/>
            <a:ext cx="625608" cy="333538"/>
          </a:xfrm>
          <a:prstGeom prst="rect">
            <a:avLst/>
          </a:prstGeom>
        </p:spPr>
        <p:txBody>
          <a:bodyPr/>
          <a:lstStyle>
            <a:lvl1pPr marL="0" indent="0">
              <a:buNone/>
              <a:defRPr kumimoji="0" lang="ru-RU" sz="2400" b="0" i="0" u="none" strike="noStrike" kern="1200" cap="none" spc="0" normalizeH="0" baseline="0" dirty="0" smtClean="0">
                <a:ln>
                  <a:noFill/>
                </a:ln>
                <a:solidFill>
                  <a:schemeClr val="tx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04</a:t>
            </a:r>
            <a:endParaRPr lang="ru-RU" dirty="0"/>
          </a:p>
        </p:txBody>
      </p:sp>
      <p:sp>
        <p:nvSpPr>
          <p:cNvPr id="2" name="Объект 12">
            <a:extLst>
              <a:ext uri="{FF2B5EF4-FFF2-40B4-BE49-F238E27FC236}">
                <a16:creationId xmlns:a16="http://schemas.microsoft.com/office/drawing/2014/main" id="{B3F5B057-FAF2-B477-2A01-70FECB95C60D}"/>
              </a:ext>
            </a:extLst>
          </p:cNvPr>
          <p:cNvSpPr>
            <a:spLocks noGrp="1"/>
          </p:cNvSpPr>
          <p:nvPr>
            <p:ph sz="quarter" idx="20"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2773604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Блок-схема (v2.1)">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2</a:t>
            </a:r>
            <a:r>
              <a:rPr lang="en" dirty="0"/>
              <a:t>)</a:t>
            </a:r>
          </a:p>
        </p:txBody>
      </p:sp>
      <p:grpSp>
        <p:nvGrpSpPr>
          <p:cNvPr id="2" name="Группа 1">
            <a:extLst>
              <a:ext uri="{FF2B5EF4-FFF2-40B4-BE49-F238E27FC236}">
                <a16:creationId xmlns:a16="http://schemas.microsoft.com/office/drawing/2014/main" id="{1E4D3323-7893-54A4-F444-1DBC3E123365}"/>
              </a:ext>
            </a:extLst>
          </p:cNvPr>
          <p:cNvGrpSpPr/>
          <p:nvPr userDrawn="1"/>
        </p:nvGrpSpPr>
        <p:grpSpPr>
          <a:xfrm>
            <a:off x="658813" y="2199950"/>
            <a:ext cx="2909604" cy="2921619"/>
            <a:chOff x="658813" y="1467317"/>
            <a:chExt cx="4311911" cy="4031237"/>
          </a:xfrm>
        </p:grpSpPr>
        <p:sp>
          <p:nvSpPr>
            <p:cNvPr id="25" name="Прямоугольник 24">
              <a:extLst>
                <a:ext uri="{FF2B5EF4-FFF2-40B4-BE49-F238E27FC236}">
                  <a16:creationId xmlns:a16="http://schemas.microsoft.com/office/drawing/2014/main" id="{998EBE63-5959-DDF1-8C31-3AD9E8AEBA77}"/>
                </a:ext>
              </a:extLst>
            </p:cNvPr>
            <p:cNvSpPr>
              <a:spLocks noChangeAspect="1"/>
            </p:cNvSpPr>
            <p:nvPr/>
          </p:nvSpPr>
          <p:spPr>
            <a:xfrm>
              <a:off x="1758460" y="2510554"/>
              <a:ext cx="3212264" cy="2988000"/>
            </a:xfrm>
            <a:prstGeom prst="rect">
              <a:avLst/>
            </a:prstGeom>
            <a:noFill/>
            <a:ln w="1905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27" name="Прямоугольник 26">
              <a:extLst>
                <a:ext uri="{FF2B5EF4-FFF2-40B4-BE49-F238E27FC236}">
                  <a16:creationId xmlns:a16="http://schemas.microsoft.com/office/drawing/2014/main" id="{77D1EA53-099D-447A-3FB9-A6678CC3E6BE}"/>
                </a:ext>
              </a:extLst>
            </p:cNvPr>
            <p:cNvSpPr>
              <a:spLocks noChangeAspect="1"/>
            </p:cNvSpPr>
            <p:nvPr/>
          </p:nvSpPr>
          <p:spPr>
            <a:xfrm>
              <a:off x="658813" y="1467317"/>
              <a:ext cx="3212264" cy="2988000"/>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29" name="Прямоугольник 28">
              <a:extLst>
                <a:ext uri="{FF2B5EF4-FFF2-40B4-BE49-F238E27FC236}">
                  <a16:creationId xmlns:a16="http://schemas.microsoft.com/office/drawing/2014/main" id="{86B2850A-BE4C-8324-4E3F-D6C3500E386C}"/>
                </a:ext>
              </a:extLst>
            </p:cNvPr>
            <p:cNvSpPr/>
            <p:nvPr/>
          </p:nvSpPr>
          <p:spPr>
            <a:xfrm>
              <a:off x="1091299" y="1917144"/>
              <a:ext cx="3471255" cy="3228909"/>
            </a:xfrm>
            <a:prstGeom prst="rect">
              <a:avLst/>
            </a:prstGeom>
            <a:solidFill>
              <a:schemeClr val="tx1"/>
            </a:solidFill>
            <a:ln w="25400" cap="flat">
              <a:noFill/>
              <a:prstDash val="solid"/>
              <a:round/>
            </a:ln>
            <a:effectLst>
              <a:outerShdw blurRad="292164" dist="38100" dir="2700000" sx="99929" sy="99929" algn="tl" rotWithShape="0">
                <a:prstClr val="black">
                  <a:alpha val="1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33" name="Группа 32">
            <a:extLst>
              <a:ext uri="{FF2B5EF4-FFF2-40B4-BE49-F238E27FC236}">
                <a16:creationId xmlns:a16="http://schemas.microsoft.com/office/drawing/2014/main" id="{70265FE2-A3A8-5364-BD00-7CBB365313D3}"/>
              </a:ext>
            </a:extLst>
          </p:cNvPr>
          <p:cNvGrpSpPr/>
          <p:nvPr userDrawn="1"/>
        </p:nvGrpSpPr>
        <p:grpSpPr>
          <a:xfrm>
            <a:off x="4639926" y="2199950"/>
            <a:ext cx="2909604" cy="2921619"/>
            <a:chOff x="658813" y="1467317"/>
            <a:chExt cx="4311911" cy="4031237"/>
          </a:xfrm>
        </p:grpSpPr>
        <p:sp>
          <p:nvSpPr>
            <p:cNvPr id="34" name="Прямоугольник 33">
              <a:extLst>
                <a:ext uri="{FF2B5EF4-FFF2-40B4-BE49-F238E27FC236}">
                  <a16:creationId xmlns:a16="http://schemas.microsoft.com/office/drawing/2014/main" id="{4D6F0938-D405-78A7-B941-362657A092B6}"/>
                </a:ext>
              </a:extLst>
            </p:cNvPr>
            <p:cNvSpPr>
              <a:spLocks noChangeAspect="1"/>
            </p:cNvSpPr>
            <p:nvPr/>
          </p:nvSpPr>
          <p:spPr>
            <a:xfrm>
              <a:off x="1758460" y="2510554"/>
              <a:ext cx="3212264" cy="2988000"/>
            </a:xfrm>
            <a:prstGeom prst="rect">
              <a:avLst/>
            </a:prstGeom>
            <a:noFill/>
            <a:ln w="1905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35" name="Прямоугольник 34">
              <a:extLst>
                <a:ext uri="{FF2B5EF4-FFF2-40B4-BE49-F238E27FC236}">
                  <a16:creationId xmlns:a16="http://schemas.microsoft.com/office/drawing/2014/main" id="{502CB0AB-B564-F8E1-835E-0E1E98282DF1}"/>
                </a:ext>
              </a:extLst>
            </p:cNvPr>
            <p:cNvSpPr>
              <a:spLocks noChangeAspect="1"/>
            </p:cNvSpPr>
            <p:nvPr/>
          </p:nvSpPr>
          <p:spPr>
            <a:xfrm>
              <a:off x="658813" y="1467317"/>
              <a:ext cx="3212264" cy="2988000"/>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44" name="Прямоугольник 43">
              <a:extLst>
                <a:ext uri="{FF2B5EF4-FFF2-40B4-BE49-F238E27FC236}">
                  <a16:creationId xmlns:a16="http://schemas.microsoft.com/office/drawing/2014/main" id="{82386DAB-EC78-B51E-3DA4-2D4301708AE1}"/>
                </a:ext>
              </a:extLst>
            </p:cNvPr>
            <p:cNvSpPr/>
            <p:nvPr/>
          </p:nvSpPr>
          <p:spPr>
            <a:xfrm>
              <a:off x="1091299" y="1917144"/>
              <a:ext cx="3471255" cy="3228909"/>
            </a:xfrm>
            <a:prstGeom prst="rect">
              <a:avLst/>
            </a:prstGeom>
            <a:solidFill>
              <a:schemeClr val="tx1"/>
            </a:solidFill>
            <a:ln w="25400" cap="flat">
              <a:noFill/>
              <a:prstDash val="solid"/>
              <a:round/>
            </a:ln>
            <a:effectLst>
              <a:outerShdw blurRad="292164" dist="38100" dir="2700000" sx="99929" sy="99929" algn="tl" rotWithShape="0">
                <a:prstClr val="black">
                  <a:alpha val="1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45" name="Группа 44">
            <a:extLst>
              <a:ext uri="{FF2B5EF4-FFF2-40B4-BE49-F238E27FC236}">
                <a16:creationId xmlns:a16="http://schemas.microsoft.com/office/drawing/2014/main" id="{C434E2ED-1A5C-4D41-5B25-E9AB61B7E8A9}"/>
              </a:ext>
            </a:extLst>
          </p:cNvPr>
          <p:cNvGrpSpPr/>
          <p:nvPr userDrawn="1"/>
        </p:nvGrpSpPr>
        <p:grpSpPr>
          <a:xfrm>
            <a:off x="8621039" y="2199950"/>
            <a:ext cx="2909604" cy="2921619"/>
            <a:chOff x="658813" y="1467317"/>
            <a:chExt cx="4311911" cy="4031237"/>
          </a:xfrm>
        </p:grpSpPr>
        <p:sp>
          <p:nvSpPr>
            <p:cNvPr id="46" name="Прямоугольник 45">
              <a:extLst>
                <a:ext uri="{FF2B5EF4-FFF2-40B4-BE49-F238E27FC236}">
                  <a16:creationId xmlns:a16="http://schemas.microsoft.com/office/drawing/2014/main" id="{8ABC1140-B950-3B7E-BEFE-91493719C138}"/>
                </a:ext>
              </a:extLst>
            </p:cNvPr>
            <p:cNvSpPr>
              <a:spLocks noChangeAspect="1"/>
            </p:cNvSpPr>
            <p:nvPr/>
          </p:nvSpPr>
          <p:spPr>
            <a:xfrm>
              <a:off x="1758460" y="2510554"/>
              <a:ext cx="3212264" cy="2988000"/>
            </a:xfrm>
            <a:prstGeom prst="rect">
              <a:avLst/>
            </a:prstGeom>
            <a:noFill/>
            <a:ln w="1905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47" name="Прямоугольник 46">
              <a:extLst>
                <a:ext uri="{FF2B5EF4-FFF2-40B4-BE49-F238E27FC236}">
                  <a16:creationId xmlns:a16="http://schemas.microsoft.com/office/drawing/2014/main" id="{91B9FFBA-13D5-9A1B-DD2E-1BDCC802F959}"/>
                </a:ext>
              </a:extLst>
            </p:cNvPr>
            <p:cNvSpPr>
              <a:spLocks noChangeAspect="1"/>
            </p:cNvSpPr>
            <p:nvPr/>
          </p:nvSpPr>
          <p:spPr>
            <a:xfrm>
              <a:off x="658813" y="1467317"/>
              <a:ext cx="3212264" cy="2988000"/>
            </a:xfrm>
            <a:prstGeom prst="rect">
              <a:avLst/>
            </a:prstGeom>
            <a:solidFill>
              <a:srgbClr val="E6D3B8">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48" name="Прямоугольник 47">
              <a:extLst>
                <a:ext uri="{FF2B5EF4-FFF2-40B4-BE49-F238E27FC236}">
                  <a16:creationId xmlns:a16="http://schemas.microsoft.com/office/drawing/2014/main" id="{777E8AE9-92B3-8064-9248-86FFC64C250D}"/>
                </a:ext>
              </a:extLst>
            </p:cNvPr>
            <p:cNvSpPr/>
            <p:nvPr/>
          </p:nvSpPr>
          <p:spPr>
            <a:xfrm>
              <a:off x="1091299" y="1917144"/>
              <a:ext cx="3471255" cy="3228909"/>
            </a:xfrm>
            <a:prstGeom prst="rect">
              <a:avLst/>
            </a:prstGeom>
            <a:solidFill>
              <a:schemeClr val="tx1"/>
            </a:solidFill>
            <a:ln w="25400" cap="flat">
              <a:noFill/>
              <a:prstDash val="solid"/>
              <a:round/>
            </a:ln>
            <a:effectLst>
              <a:outerShdw blurRad="292164" dist="38100" dir="2700000" sx="99929" sy="99929" algn="tl" rotWithShape="0">
                <a:prstClr val="black">
                  <a:alpha val="1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cxnSp>
        <p:nvCxnSpPr>
          <p:cNvPr id="51" name="Прямая со стрелкой 50">
            <a:extLst>
              <a:ext uri="{FF2B5EF4-FFF2-40B4-BE49-F238E27FC236}">
                <a16:creationId xmlns:a16="http://schemas.microsoft.com/office/drawing/2014/main" id="{3E79FD15-5A65-9D21-C881-E3B1F689E4ED}"/>
              </a:ext>
            </a:extLst>
          </p:cNvPr>
          <p:cNvCxnSpPr>
            <a:cxnSpLocks/>
          </p:cNvCxnSpPr>
          <p:nvPr userDrawn="1"/>
        </p:nvCxnSpPr>
        <p:spPr>
          <a:xfrm>
            <a:off x="3797709" y="3633301"/>
            <a:ext cx="618315" cy="0"/>
          </a:xfrm>
          <a:prstGeom prst="straightConnector1">
            <a:avLst/>
          </a:prstGeom>
          <a:noFill/>
          <a:ln w="15875"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cxnSp>
        <p:nvCxnSpPr>
          <p:cNvPr id="52" name="Прямая со стрелкой 51">
            <a:extLst>
              <a:ext uri="{FF2B5EF4-FFF2-40B4-BE49-F238E27FC236}">
                <a16:creationId xmlns:a16="http://schemas.microsoft.com/office/drawing/2014/main" id="{9A0EC006-EFD4-9D90-43A9-7E3C02CC718E}"/>
              </a:ext>
            </a:extLst>
          </p:cNvPr>
          <p:cNvCxnSpPr>
            <a:cxnSpLocks/>
          </p:cNvCxnSpPr>
          <p:nvPr userDrawn="1"/>
        </p:nvCxnSpPr>
        <p:spPr>
          <a:xfrm>
            <a:off x="7802488" y="3633301"/>
            <a:ext cx="618315" cy="0"/>
          </a:xfrm>
          <a:prstGeom prst="straightConnector1">
            <a:avLst/>
          </a:prstGeom>
          <a:noFill/>
          <a:ln w="15875" cap="flat">
            <a:solidFill>
              <a:schemeClr val="accent1"/>
            </a:solidFill>
            <a:prstDash val="solid"/>
            <a:round/>
            <a:tailEnd type="triangle"/>
          </a:ln>
          <a:effectLst/>
          <a:sp3d/>
        </p:spPr>
        <p:style>
          <a:lnRef idx="0">
            <a:scrgbClr r="0" g="0" b="0"/>
          </a:lnRef>
          <a:fillRef idx="0">
            <a:scrgbClr r="0" g="0" b="0"/>
          </a:fillRef>
          <a:effectRef idx="0">
            <a:scrgbClr r="0" g="0" b="0"/>
          </a:effectRef>
          <a:fontRef idx="none"/>
        </p:style>
      </p:cxnSp>
      <p:sp>
        <p:nvSpPr>
          <p:cNvPr id="57" name="Текст 129">
            <a:extLst>
              <a:ext uri="{FF2B5EF4-FFF2-40B4-BE49-F238E27FC236}">
                <a16:creationId xmlns:a16="http://schemas.microsoft.com/office/drawing/2014/main" id="{8B500767-9CA7-02EC-9663-EA7E5F1A211C}"/>
              </a:ext>
            </a:extLst>
          </p:cNvPr>
          <p:cNvSpPr>
            <a:spLocks noGrp="1"/>
          </p:cNvSpPr>
          <p:nvPr>
            <p:ph type="body" sz="quarter" idx="10"/>
          </p:nvPr>
        </p:nvSpPr>
        <p:spPr>
          <a:xfrm>
            <a:off x="1096576" y="3811445"/>
            <a:ext cx="2035873" cy="888766"/>
          </a:xfrm>
          <a:prstGeom prst="rect">
            <a:avLst/>
          </a:prstGeom>
        </p:spPr>
        <p:txBody>
          <a:bodyPr/>
          <a:lstStyle>
            <a:lvl1pPr marL="0" indent="0" algn="ctr">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9" name="Текст 129">
            <a:extLst>
              <a:ext uri="{FF2B5EF4-FFF2-40B4-BE49-F238E27FC236}">
                <a16:creationId xmlns:a16="http://schemas.microsoft.com/office/drawing/2014/main" id="{7F52EDA8-97A2-1CBF-2E0D-289BE4AF20F9}"/>
              </a:ext>
            </a:extLst>
          </p:cNvPr>
          <p:cNvSpPr>
            <a:spLocks noGrp="1"/>
          </p:cNvSpPr>
          <p:nvPr>
            <p:ph type="body" sz="quarter" idx="22"/>
          </p:nvPr>
        </p:nvSpPr>
        <p:spPr>
          <a:xfrm>
            <a:off x="5083946" y="3811445"/>
            <a:ext cx="2035873" cy="888766"/>
          </a:xfrm>
          <a:prstGeom prst="rect">
            <a:avLst/>
          </a:prstGeom>
        </p:spPr>
        <p:txBody>
          <a:bodyPr/>
          <a:lstStyle>
            <a:lvl1pPr marL="0" indent="0" algn="ctr">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61" name="Текст 129">
            <a:extLst>
              <a:ext uri="{FF2B5EF4-FFF2-40B4-BE49-F238E27FC236}">
                <a16:creationId xmlns:a16="http://schemas.microsoft.com/office/drawing/2014/main" id="{64663B34-671F-87F5-4F2C-969FB888A8DE}"/>
              </a:ext>
            </a:extLst>
          </p:cNvPr>
          <p:cNvSpPr>
            <a:spLocks noGrp="1"/>
          </p:cNvSpPr>
          <p:nvPr>
            <p:ph type="body" sz="quarter" idx="24"/>
          </p:nvPr>
        </p:nvSpPr>
        <p:spPr>
          <a:xfrm>
            <a:off x="9066158" y="3811445"/>
            <a:ext cx="2035873" cy="888766"/>
          </a:xfrm>
          <a:prstGeom prst="rect">
            <a:avLst/>
          </a:prstGeom>
        </p:spPr>
        <p:txBody>
          <a:bodyPr/>
          <a:lstStyle>
            <a:lvl1pPr marL="0" indent="0" algn="ctr">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pic>
        <p:nvPicPr>
          <p:cNvPr id="3" name="Рисунок 2">
            <a:extLst>
              <a:ext uri="{FF2B5EF4-FFF2-40B4-BE49-F238E27FC236}">
                <a16:creationId xmlns:a16="http://schemas.microsoft.com/office/drawing/2014/main" id="{FC8BBBC5-ED6A-EBC5-9E3A-91122A4CF4F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845469" y="2959876"/>
            <a:ext cx="607642" cy="607642"/>
          </a:xfrm>
          <a:prstGeom prst="rect">
            <a:avLst/>
          </a:prstGeom>
        </p:spPr>
      </p:pic>
      <p:pic>
        <p:nvPicPr>
          <p:cNvPr id="4" name="Рисунок 3">
            <a:extLst>
              <a:ext uri="{FF2B5EF4-FFF2-40B4-BE49-F238E27FC236}">
                <a16:creationId xmlns:a16="http://schemas.microsoft.com/office/drawing/2014/main" id="{1B179270-1E5C-A060-CFBE-753200FD3DB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5658422" y="2940488"/>
            <a:ext cx="823912" cy="694838"/>
          </a:xfrm>
          <a:prstGeom prst="rect">
            <a:avLst/>
          </a:prstGeom>
        </p:spPr>
      </p:pic>
      <p:pic>
        <p:nvPicPr>
          <p:cNvPr id="5" name="Рисунок 4">
            <a:extLst>
              <a:ext uri="{FF2B5EF4-FFF2-40B4-BE49-F238E27FC236}">
                <a16:creationId xmlns:a16="http://schemas.microsoft.com/office/drawing/2014/main" id="{1329EE9D-C4E6-FE0B-B5DE-912C9A32C352}"/>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88100" y="2999662"/>
            <a:ext cx="620140" cy="620140"/>
          </a:xfrm>
          <a:prstGeom prst="rect">
            <a:avLst/>
          </a:prstGeom>
        </p:spPr>
      </p:pic>
      <p:sp>
        <p:nvSpPr>
          <p:cNvPr id="6" name="Объект 12">
            <a:extLst>
              <a:ext uri="{FF2B5EF4-FFF2-40B4-BE49-F238E27FC236}">
                <a16:creationId xmlns:a16="http://schemas.microsoft.com/office/drawing/2014/main" id="{2E9F6833-E358-BF5F-F3E8-BB612DED180E}"/>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13367786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Блок-схема (v2.2)">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2</a:t>
            </a:r>
            <a:r>
              <a:rPr lang="en" dirty="0"/>
              <a:t>)</a:t>
            </a:r>
          </a:p>
        </p:txBody>
      </p:sp>
      <p:grpSp>
        <p:nvGrpSpPr>
          <p:cNvPr id="3" name="Группа 2">
            <a:extLst>
              <a:ext uri="{FF2B5EF4-FFF2-40B4-BE49-F238E27FC236}">
                <a16:creationId xmlns:a16="http://schemas.microsoft.com/office/drawing/2014/main" id="{7B5E51DE-0852-64A4-CEFC-68317FD561C9}"/>
              </a:ext>
            </a:extLst>
          </p:cNvPr>
          <p:cNvGrpSpPr/>
          <p:nvPr userDrawn="1"/>
        </p:nvGrpSpPr>
        <p:grpSpPr>
          <a:xfrm>
            <a:off x="658813" y="2199950"/>
            <a:ext cx="2909604" cy="2921619"/>
            <a:chOff x="658813" y="1467317"/>
            <a:chExt cx="4311911" cy="4031237"/>
          </a:xfrm>
        </p:grpSpPr>
        <p:sp>
          <p:nvSpPr>
            <p:cNvPr id="4" name="Прямоугольник 3">
              <a:extLst>
                <a:ext uri="{FF2B5EF4-FFF2-40B4-BE49-F238E27FC236}">
                  <a16:creationId xmlns:a16="http://schemas.microsoft.com/office/drawing/2014/main" id="{5131C127-7D28-A894-BEB5-F665C57629BC}"/>
                </a:ext>
              </a:extLst>
            </p:cNvPr>
            <p:cNvSpPr>
              <a:spLocks noChangeAspect="1"/>
            </p:cNvSpPr>
            <p:nvPr/>
          </p:nvSpPr>
          <p:spPr>
            <a:xfrm>
              <a:off x="1758460" y="2510554"/>
              <a:ext cx="3212264" cy="2988000"/>
            </a:xfrm>
            <a:prstGeom prst="rect">
              <a:avLst/>
            </a:prstGeom>
            <a:noFill/>
            <a:ln w="19050" cap="flat">
              <a:solidFill>
                <a:srgbClr val="00406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5" name="Прямоугольник 4">
              <a:extLst>
                <a:ext uri="{FF2B5EF4-FFF2-40B4-BE49-F238E27FC236}">
                  <a16:creationId xmlns:a16="http://schemas.microsoft.com/office/drawing/2014/main" id="{D51F7783-F767-34F1-1A68-932F72FD808F}"/>
                </a:ext>
              </a:extLst>
            </p:cNvPr>
            <p:cNvSpPr>
              <a:spLocks noChangeAspect="1"/>
            </p:cNvSpPr>
            <p:nvPr/>
          </p:nvSpPr>
          <p:spPr>
            <a:xfrm>
              <a:off x="658813" y="1467317"/>
              <a:ext cx="3212264" cy="2988000"/>
            </a:xfrm>
            <a:prstGeom prst="rect">
              <a:avLst/>
            </a:prstGeom>
            <a:solidFill>
              <a:schemeClr val="accent3">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6" name="Прямоугольник 5">
              <a:extLst>
                <a:ext uri="{FF2B5EF4-FFF2-40B4-BE49-F238E27FC236}">
                  <a16:creationId xmlns:a16="http://schemas.microsoft.com/office/drawing/2014/main" id="{7FD474CB-0361-B9F0-9AB9-009F3BFB96DA}"/>
                </a:ext>
              </a:extLst>
            </p:cNvPr>
            <p:cNvSpPr/>
            <p:nvPr/>
          </p:nvSpPr>
          <p:spPr>
            <a:xfrm>
              <a:off x="1091299" y="1917144"/>
              <a:ext cx="3471255" cy="3228909"/>
            </a:xfrm>
            <a:prstGeom prst="rect">
              <a:avLst/>
            </a:prstGeom>
            <a:solidFill>
              <a:srgbClr val="4187E6"/>
            </a:solidFill>
            <a:ln w="25400" cap="flat">
              <a:noFill/>
              <a:prstDash val="solid"/>
              <a:round/>
            </a:ln>
            <a:effectLst>
              <a:outerShdw blurRad="292164" dist="38100" dir="2700000" sx="99929" sy="99929" algn="tl" rotWithShape="0">
                <a:prstClr val="black">
                  <a:alpha val="1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grpSp>
      <p:grpSp>
        <p:nvGrpSpPr>
          <p:cNvPr id="8" name="Группа 7">
            <a:extLst>
              <a:ext uri="{FF2B5EF4-FFF2-40B4-BE49-F238E27FC236}">
                <a16:creationId xmlns:a16="http://schemas.microsoft.com/office/drawing/2014/main" id="{111ED919-E105-7529-A72E-FF46E7D16B97}"/>
              </a:ext>
            </a:extLst>
          </p:cNvPr>
          <p:cNvGrpSpPr/>
          <p:nvPr userDrawn="1"/>
        </p:nvGrpSpPr>
        <p:grpSpPr>
          <a:xfrm>
            <a:off x="4639926" y="2199950"/>
            <a:ext cx="2909604" cy="2921619"/>
            <a:chOff x="658813" y="1467317"/>
            <a:chExt cx="4311911" cy="4031237"/>
          </a:xfrm>
        </p:grpSpPr>
        <p:sp>
          <p:nvSpPr>
            <p:cNvPr id="9" name="Прямоугольник 8">
              <a:extLst>
                <a:ext uri="{FF2B5EF4-FFF2-40B4-BE49-F238E27FC236}">
                  <a16:creationId xmlns:a16="http://schemas.microsoft.com/office/drawing/2014/main" id="{1507C3DA-BC1F-84DB-1F8E-302EEDA7887C}"/>
                </a:ext>
              </a:extLst>
            </p:cNvPr>
            <p:cNvSpPr>
              <a:spLocks noChangeAspect="1"/>
            </p:cNvSpPr>
            <p:nvPr/>
          </p:nvSpPr>
          <p:spPr>
            <a:xfrm>
              <a:off x="1758460" y="2510554"/>
              <a:ext cx="3212264" cy="2988000"/>
            </a:xfrm>
            <a:prstGeom prst="rect">
              <a:avLst/>
            </a:prstGeom>
            <a:noFill/>
            <a:ln w="19050" cap="flat">
              <a:solidFill>
                <a:srgbClr val="00406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0" name="Прямоугольник 9">
              <a:extLst>
                <a:ext uri="{FF2B5EF4-FFF2-40B4-BE49-F238E27FC236}">
                  <a16:creationId xmlns:a16="http://schemas.microsoft.com/office/drawing/2014/main" id="{36F8A847-7EFC-C2F6-8CD4-91B060B39D43}"/>
                </a:ext>
              </a:extLst>
            </p:cNvPr>
            <p:cNvSpPr>
              <a:spLocks noChangeAspect="1"/>
            </p:cNvSpPr>
            <p:nvPr/>
          </p:nvSpPr>
          <p:spPr>
            <a:xfrm>
              <a:off x="658813" y="1467317"/>
              <a:ext cx="3212264" cy="2988000"/>
            </a:xfrm>
            <a:prstGeom prst="rect">
              <a:avLst/>
            </a:prstGeom>
            <a:solidFill>
              <a:schemeClr val="accent3">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1" name="Прямоугольник 10">
              <a:extLst>
                <a:ext uri="{FF2B5EF4-FFF2-40B4-BE49-F238E27FC236}">
                  <a16:creationId xmlns:a16="http://schemas.microsoft.com/office/drawing/2014/main" id="{7384BDAA-F649-6109-23AB-690FEEDE365A}"/>
                </a:ext>
              </a:extLst>
            </p:cNvPr>
            <p:cNvSpPr/>
            <p:nvPr/>
          </p:nvSpPr>
          <p:spPr>
            <a:xfrm>
              <a:off x="1091299" y="1917144"/>
              <a:ext cx="3471255" cy="3228909"/>
            </a:xfrm>
            <a:prstGeom prst="rect">
              <a:avLst/>
            </a:prstGeom>
            <a:solidFill>
              <a:srgbClr val="4187E6"/>
            </a:solidFill>
            <a:ln w="25400" cap="flat">
              <a:noFill/>
              <a:prstDash val="solid"/>
              <a:round/>
            </a:ln>
            <a:effectLst>
              <a:outerShdw blurRad="292164" dist="38100" dir="2700000" sx="99929" sy="99929" algn="tl" rotWithShape="0">
                <a:prstClr val="black">
                  <a:alpha val="1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effectLst/>
                <a:uFillTx/>
                <a:latin typeface="+mj-lt"/>
                <a:ea typeface="+mj-ea"/>
                <a:cs typeface="+mj-cs"/>
                <a:sym typeface="Calibri"/>
              </a:endParaRPr>
            </a:p>
          </p:txBody>
        </p:sp>
      </p:grpSp>
      <p:grpSp>
        <p:nvGrpSpPr>
          <p:cNvPr id="12" name="Группа 11">
            <a:extLst>
              <a:ext uri="{FF2B5EF4-FFF2-40B4-BE49-F238E27FC236}">
                <a16:creationId xmlns:a16="http://schemas.microsoft.com/office/drawing/2014/main" id="{A85E7EA9-9073-2AE4-C170-6CC264A7406E}"/>
              </a:ext>
            </a:extLst>
          </p:cNvPr>
          <p:cNvGrpSpPr/>
          <p:nvPr userDrawn="1"/>
        </p:nvGrpSpPr>
        <p:grpSpPr>
          <a:xfrm>
            <a:off x="8621039" y="2199950"/>
            <a:ext cx="2909604" cy="2921619"/>
            <a:chOff x="658813" y="1467317"/>
            <a:chExt cx="4311911" cy="4031237"/>
          </a:xfrm>
        </p:grpSpPr>
        <p:sp>
          <p:nvSpPr>
            <p:cNvPr id="13" name="Прямоугольник 12">
              <a:extLst>
                <a:ext uri="{FF2B5EF4-FFF2-40B4-BE49-F238E27FC236}">
                  <a16:creationId xmlns:a16="http://schemas.microsoft.com/office/drawing/2014/main" id="{CB74AF43-82CB-6B0A-49B4-120B4FF8AA54}"/>
                </a:ext>
              </a:extLst>
            </p:cNvPr>
            <p:cNvSpPr>
              <a:spLocks noChangeAspect="1"/>
            </p:cNvSpPr>
            <p:nvPr/>
          </p:nvSpPr>
          <p:spPr>
            <a:xfrm>
              <a:off x="1758460" y="2510554"/>
              <a:ext cx="3212264" cy="2988000"/>
            </a:xfrm>
            <a:prstGeom prst="rect">
              <a:avLst/>
            </a:prstGeom>
            <a:noFill/>
            <a:ln w="19050" cap="flat">
              <a:solidFill>
                <a:srgbClr val="00406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4" name="Прямоугольник 13">
              <a:extLst>
                <a:ext uri="{FF2B5EF4-FFF2-40B4-BE49-F238E27FC236}">
                  <a16:creationId xmlns:a16="http://schemas.microsoft.com/office/drawing/2014/main" id="{814577DB-0668-F1C4-1A29-DE72DFE1F320}"/>
                </a:ext>
              </a:extLst>
            </p:cNvPr>
            <p:cNvSpPr>
              <a:spLocks noChangeAspect="1"/>
            </p:cNvSpPr>
            <p:nvPr/>
          </p:nvSpPr>
          <p:spPr>
            <a:xfrm>
              <a:off x="658813" y="1467317"/>
              <a:ext cx="3212264" cy="2988000"/>
            </a:xfrm>
            <a:prstGeom prst="rect">
              <a:avLst/>
            </a:prstGeom>
            <a:solidFill>
              <a:schemeClr val="accent2">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15" name="Прямоугольник 14">
              <a:extLst>
                <a:ext uri="{FF2B5EF4-FFF2-40B4-BE49-F238E27FC236}">
                  <a16:creationId xmlns:a16="http://schemas.microsoft.com/office/drawing/2014/main" id="{D5AB74F8-5F30-6FF9-4F1F-B69A862DF2CE}"/>
                </a:ext>
              </a:extLst>
            </p:cNvPr>
            <p:cNvSpPr/>
            <p:nvPr/>
          </p:nvSpPr>
          <p:spPr>
            <a:xfrm>
              <a:off x="1091299" y="1917144"/>
              <a:ext cx="3471255" cy="3228909"/>
            </a:xfrm>
            <a:prstGeom prst="rect">
              <a:avLst/>
            </a:prstGeom>
            <a:solidFill>
              <a:srgbClr val="4187E6"/>
            </a:solidFill>
            <a:ln w="25400" cap="flat">
              <a:noFill/>
              <a:prstDash val="solid"/>
              <a:round/>
            </a:ln>
            <a:effectLst>
              <a:outerShdw blurRad="292164" dist="38100" dir="2700000" sx="99929" sy="99929" algn="tl" rotWithShape="0">
                <a:prstClr val="black">
                  <a:alpha val="1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sp>
        <p:nvSpPr>
          <p:cNvPr id="24" name="Текст 129">
            <a:extLst>
              <a:ext uri="{FF2B5EF4-FFF2-40B4-BE49-F238E27FC236}">
                <a16:creationId xmlns:a16="http://schemas.microsoft.com/office/drawing/2014/main" id="{757D4009-1E3C-E69D-6817-BC9F9ED3EAEC}"/>
              </a:ext>
            </a:extLst>
          </p:cNvPr>
          <p:cNvSpPr>
            <a:spLocks noGrp="1"/>
          </p:cNvSpPr>
          <p:nvPr>
            <p:ph type="body" sz="quarter" idx="10"/>
          </p:nvPr>
        </p:nvSpPr>
        <p:spPr>
          <a:xfrm>
            <a:off x="1096576" y="3811445"/>
            <a:ext cx="2035873" cy="888766"/>
          </a:xfrm>
          <a:prstGeom prst="rect">
            <a:avLst/>
          </a:prstGeom>
        </p:spPr>
        <p:txBody>
          <a:bodyPr/>
          <a:lstStyle>
            <a:lvl1pPr marL="0" indent="0" algn="ctr">
              <a:buNone/>
              <a:defRPr sz="1200" b="0" i="0">
                <a:solidFill>
                  <a:schemeClr val="tx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28" name="Текст 129">
            <a:extLst>
              <a:ext uri="{FF2B5EF4-FFF2-40B4-BE49-F238E27FC236}">
                <a16:creationId xmlns:a16="http://schemas.microsoft.com/office/drawing/2014/main" id="{875984E9-5459-6110-02AE-8D3726D154A4}"/>
              </a:ext>
            </a:extLst>
          </p:cNvPr>
          <p:cNvSpPr>
            <a:spLocks noGrp="1"/>
          </p:cNvSpPr>
          <p:nvPr>
            <p:ph type="body" sz="quarter" idx="22"/>
          </p:nvPr>
        </p:nvSpPr>
        <p:spPr>
          <a:xfrm>
            <a:off x="5083946" y="3811445"/>
            <a:ext cx="2035873" cy="888766"/>
          </a:xfrm>
          <a:prstGeom prst="rect">
            <a:avLst/>
          </a:prstGeom>
        </p:spPr>
        <p:txBody>
          <a:bodyPr/>
          <a:lstStyle>
            <a:lvl1pPr marL="0" indent="0" algn="ctr">
              <a:buNone/>
              <a:defRPr sz="1200" b="0" i="0">
                <a:solidFill>
                  <a:schemeClr val="tx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31" name="Текст 129">
            <a:extLst>
              <a:ext uri="{FF2B5EF4-FFF2-40B4-BE49-F238E27FC236}">
                <a16:creationId xmlns:a16="http://schemas.microsoft.com/office/drawing/2014/main" id="{659C071D-582C-874B-EFD5-68BF0EA4426B}"/>
              </a:ext>
            </a:extLst>
          </p:cNvPr>
          <p:cNvSpPr>
            <a:spLocks noGrp="1"/>
          </p:cNvSpPr>
          <p:nvPr>
            <p:ph type="body" sz="quarter" idx="24"/>
          </p:nvPr>
        </p:nvSpPr>
        <p:spPr>
          <a:xfrm>
            <a:off x="9066158" y="3811445"/>
            <a:ext cx="2035873" cy="888766"/>
          </a:xfrm>
          <a:prstGeom prst="rect">
            <a:avLst/>
          </a:prstGeom>
        </p:spPr>
        <p:txBody>
          <a:bodyPr/>
          <a:lstStyle>
            <a:lvl1pPr marL="0" indent="0" algn="ctr">
              <a:buNone/>
              <a:defRPr sz="1200" b="0" i="0">
                <a:solidFill>
                  <a:schemeClr val="tx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17" name="Объект 12">
            <a:extLst>
              <a:ext uri="{FF2B5EF4-FFF2-40B4-BE49-F238E27FC236}">
                <a16:creationId xmlns:a16="http://schemas.microsoft.com/office/drawing/2014/main" id="{D817C075-5A4B-0E1F-9868-083EC91C18DD}"/>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331880653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Блок-схема (v3.1)">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3</a:t>
            </a:r>
            <a:r>
              <a:rPr lang="en" dirty="0"/>
              <a:t>)</a:t>
            </a:r>
          </a:p>
        </p:txBody>
      </p:sp>
      <p:grpSp>
        <p:nvGrpSpPr>
          <p:cNvPr id="2" name="Группа 1">
            <a:extLst>
              <a:ext uri="{FF2B5EF4-FFF2-40B4-BE49-F238E27FC236}">
                <a16:creationId xmlns:a16="http://schemas.microsoft.com/office/drawing/2014/main" id="{45F660C4-4F1C-F884-986D-5C95E74B57BE}"/>
              </a:ext>
            </a:extLst>
          </p:cNvPr>
          <p:cNvGrpSpPr/>
          <p:nvPr userDrawn="1"/>
        </p:nvGrpSpPr>
        <p:grpSpPr>
          <a:xfrm>
            <a:off x="658813" y="1305956"/>
            <a:ext cx="2006577" cy="4751387"/>
            <a:chOff x="658813" y="1449388"/>
            <a:chExt cx="2006577" cy="4751387"/>
          </a:xfrm>
        </p:grpSpPr>
        <p:sp>
          <p:nvSpPr>
            <p:cNvPr id="7" name="Rounded Rectangle 34">
              <a:extLst>
                <a:ext uri="{FF2B5EF4-FFF2-40B4-BE49-F238E27FC236}">
                  <a16:creationId xmlns:a16="http://schemas.microsoft.com/office/drawing/2014/main" id="{B3A3C455-53FD-C5B4-C656-888646611B9F}"/>
                </a:ext>
              </a:extLst>
            </p:cNvPr>
            <p:cNvSpPr/>
            <p:nvPr/>
          </p:nvSpPr>
          <p:spPr>
            <a:xfrm>
              <a:off x="947738" y="1449388"/>
              <a:ext cx="1717652" cy="4751387"/>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r>
                <a:rPr lang="ru-RU" sz="1400" b="0" dirty="0">
                  <a:latin typeface="+mn-lt"/>
                  <a:ea typeface="Roboto" panose="02000000000000000000" pitchFamily="2" charset="0"/>
                  <a:cs typeface="Arial" panose="020B0604020202020204" pitchFamily="34" charset="0"/>
                </a:rPr>
                <a:t> </a:t>
              </a:r>
              <a:endParaRPr lang="ru-RU" sz="1400" b="0" dirty="0">
                <a:latin typeface="+mn-lt"/>
                <a:cs typeface="Arial" panose="020B0604020202020204" pitchFamily="34" charset="0"/>
              </a:endParaRPr>
            </a:p>
          </p:txBody>
        </p:sp>
        <p:sp>
          <p:nvSpPr>
            <p:cNvPr id="16" name="Прямоугольник 15">
              <a:extLst>
                <a:ext uri="{FF2B5EF4-FFF2-40B4-BE49-F238E27FC236}">
                  <a16:creationId xmlns:a16="http://schemas.microsoft.com/office/drawing/2014/main" id="{D374BDCF-82E6-DC51-5C1F-154531F7CA5A}"/>
                </a:ext>
              </a:extLst>
            </p:cNvPr>
            <p:cNvSpPr/>
            <p:nvPr/>
          </p:nvSpPr>
          <p:spPr>
            <a:xfrm>
              <a:off x="658813" y="1808922"/>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20" name="Группа 19">
            <a:extLst>
              <a:ext uri="{FF2B5EF4-FFF2-40B4-BE49-F238E27FC236}">
                <a16:creationId xmlns:a16="http://schemas.microsoft.com/office/drawing/2014/main" id="{6BEECC9D-3762-C9EE-F3BD-6C8B74E1B4B2}"/>
              </a:ext>
            </a:extLst>
          </p:cNvPr>
          <p:cNvGrpSpPr/>
          <p:nvPr userDrawn="1"/>
        </p:nvGrpSpPr>
        <p:grpSpPr>
          <a:xfrm>
            <a:off x="2989102" y="1312776"/>
            <a:ext cx="2632221" cy="4751387"/>
            <a:chOff x="2740512" y="1456208"/>
            <a:chExt cx="2632221" cy="4751387"/>
          </a:xfrm>
        </p:grpSpPr>
        <p:cxnSp>
          <p:nvCxnSpPr>
            <p:cNvPr id="21" name="Прямая со стрелкой 20">
              <a:extLst>
                <a:ext uri="{FF2B5EF4-FFF2-40B4-BE49-F238E27FC236}">
                  <a16:creationId xmlns:a16="http://schemas.microsoft.com/office/drawing/2014/main" id="{F9D0A4C6-A76C-E480-0134-2DE08695D6E7}"/>
                </a:ext>
              </a:extLst>
            </p:cNvPr>
            <p:cNvCxnSpPr>
              <a:cxnSpLocks/>
            </p:cNvCxnSpPr>
            <p:nvPr/>
          </p:nvCxnSpPr>
          <p:spPr>
            <a:xfrm>
              <a:off x="2740512" y="3834469"/>
              <a:ext cx="618315" cy="0"/>
            </a:xfrm>
            <a:prstGeom prst="straightConnector1">
              <a:avLst/>
            </a:prstGeom>
            <a:noFill/>
            <a:ln w="19050" cap="flat">
              <a:solidFill>
                <a:schemeClr val="accent6">
                  <a:lumMod val="90000"/>
                </a:schemeClr>
              </a:solidFill>
              <a:prstDash val="solid"/>
              <a:round/>
              <a:tailEnd type="triangle"/>
            </a:ln>
            <a:effectLst/>
            <a:sp3d/>
          </p:spPr>
          <p:style>
            <a:lnRef idx="0">
              <a:scrgbClr r="0" g="0" b="0"/>
            </a:lnRef>
            <a:fillRef idx="0">
              <a:scrgbClr r="0" g="0" b="0"/>
            </a:fillRef>
            <a:effectRef idx="0">
              <a:scrgbClr r="0" g="0" b="0"/>
            </a:effectRef>
            <a:fontRef idx="none"/>
          </p:style>
        </p:cxnSp>
        <p:sp>
          <p:nvSpPr>
            <p:cNvPr id="22" name="Rounded Rectangle 34">
              <a:extLst>
                <a:ext uri="{FF2B5EF4-FFF2-40B4-BE49-F238E27FC236}">
                  <a16:creationId xmlns:a16="http://schemas.microsoft.com/office/drawing/2014/main" id="{19B37E53-6B56-0ACC-BDD2-B3E9BFE736FB}"/>
                </a:ext>
              </a:extLst>
            </p:cNvPr>
            <p:cNvSpPr/>
            <p:nvPr/>
          </p:nvSpPr>
          <p:spPr>
            <a:xfrm>
              <a:off x="3655081" y="1456208"/>
              <a:ext cx="1717652" cy="4751387"/>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r>
                <a:rPr lang="ru-RU" sz="1400" b="0" dirty="0">
                  <a:latin typeface="+mn-lt"/>
                  <a:ea typeface="Roboto" panose="02000000000000000000" pitchFamily="2" charset="0"/>
                  <a:cs typeface="Arial" panose="020B0604020202020204" pitchFamily="34" charset="0"/>
                </a:rPr>
                <a:t> </a:t>
              </a:r>
              <a:endParaRPr lang="ru-RU" sz="1400" b="0" dirty="0">
                <a:latin typeface="+mn-lt"/>
                <a:cs typeface="Arial" panose="020B0604020202020204" pitchFamily="34" charset="0"/>
              </a:endParaRPr>
            </a:p>
          </p:txBody>
        </p:sp>
        <p:sp>
          <p:nvSpPr>
            <p:cNvPr id="25" name="Прямоугольник 24">
              <a:extLst>
                <a:ext uri="{FF2B5EF4-FFF2-40B4-BE49-F238E27FC236}">
                  <a16:creationId xmlns:a16="http://schemas.microsoft.com/office/drawing/2014/main" id="{031936A2-5377-C3C2-56EC-017971145847}"/>
                </a:ext>
              </a:extLst>
            </p:cNvPr>
            <p:cNvSpPr/>
            <p:nvPr/>
          </p:nvSpPr>
          <p:spPr>
            <a:xfrm>
              <a:off x="3430811" y="1815742"/>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29" name="Группа 28">
            <a:extLst>
              <a:ext uri="{FF2B5EF4-FFF2-40B4-BE49-F238E27FC236}">
                <a16:creationId xmlns:a16="http://schemas.microsoft.com/office/drawing/2014/main" id="{EADB6137-680D-9967-33A1-6210867FDD60}"/>
              </a:ext>
            </a:extLst>
          </p:cNvPr>
          <p:cNvGrpSpPr/>
          <p:nvPr userDrawn="1"/>
        </p:nvGrpSpPr>
        <p:grpSpPr>
          <a:xfrm>
            <a:off x="5962964" y="1322161"/>
            <a:ext cx="2614292" cy="4751387"/>
            <a:chOff x="5509608" y="1465593"/>
            <a:chExt cx="2614292" cy="4751387"/>
          </a:xfrm>
        </p:grpSpPr>
        <p:cxnSp>
          <p:nvCxnSpPr>
            <p:cNvPr id="32" name="Прямая со стрелкой 31">
              <a:extLst>
                <a:ext uri="{FF2B5EF4-FFF2-40B4-BE49-F238E27FC236}">
                  <a16:creationId xmlns:a16="http://schemas.microsoft.com/office/drawing/2014/main" id="{482AC086-DA48-7A26-54E4-D6FFDB1425D3}"/>
                </a:ext>
              </a:extLst>
            </p:cNvPr>
            <p:cNvCxnSpPr>
              <a:cxnSpLocks/>
            </p:cNvCxnSpPr>
            <p:nvPr/>
          </p:nvCxnSpPr>
          <p:spPr>
            <a:xfrm>
              <a:off x="5509608" y="3820408"/>
              <a:ext cx="618315" cy="0"/>
            </a:xfrm>
            <a:prstGeom prst="straightConnector1">
              <a:avLst/>
            </a:prstGeom>
            <a:noFill/>
            <a:ln w="19050" cap="flat">
              <a:solidFill>
                <a:schemeClr val="accent6">
                  <a:lumMod val="90000"/>
                </a:schemeClr>
              </a:solidFill>
              <a:prstDash val="solid"/>
              <a:round/>
              <a:tailEnd type="triangle"/>
            </a:ln>
            <a:effectLst/>
            <a:sp3d/>
          </p:spPr>
          <p:style>
            <a:lnRef idx="0">
              <a:scrgbClr r="0" g="0" b="0"/>
            </a:lnRef>
            <a:fillRef idx="0">
              <a:scrgbClr r="0" g="0" b="0"/>
            </a:fillRef>
            <a:effectRef idx="0">
              <a:scrgbClr r="0" g="0" b="0"/>
            </a:effectRef>
            <a:fontRef idx="none"/>
          </p:style>
        </p:cxnSp>
        <p:sp>
          <p:nvSpPr>
            <p:cNvPr id="33" name="Rounded Rectangle 34">
              <a:extLst>
                <a:ext uri="{FF2B5EF4-FFF2-40B4-BE49-F238E27FC236}">
                  <a16:creationId xmlns:a16="http://schemas.microsoft.com/office/drawing/2014/main" id="{6E433FFC-FCB0-78A3-408A-5BC430809A8F}"/>
                </a:ext>
              </a:extLst>
            </p:cNvPr>
            <p:cNvSpPr/>
            <p:nvPr/>
          </p:nvSpPr>
          <p:spPr>
            <a:xfrm>
              <a:off x="6406248" y="1465593"/>
              <a:ext cx="1717652" cy="4751387"/>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r>
                <a:rPr lang="ru-RU" sz="1400" b="0" dirty="0">
                  <a:latin typeface="+mn-lt"/>
                  <a:ea typeface="Roboto" panose="02000000000000000000" pitchFamily="2" charset="0"/>
                  <a:cs typeface="Arial" panose="020B0604020202020204" pitchFamily="34" charset="0"/>
                </a:rPr>
                <a:t> </a:t>
              </a:r>
              <a:endParaRPr lang="ru-RU" sz="1400" b="0" dirty="0">
                <a:latin typeface="+mn-lt"/>
                <a:cs typeface="Arial" panose="020B0604020202020204" pitchFamily="34" charset="0"/>
              </a:endParaRPr>
            </a:p>
          </p:txBody>
        </p:sp>
        <p:sp>
          <p:nvSpPr>
            <p:cNvPr id="34" name="Прямоугольник 33">
              <a:extLst>
                <a:ext uri="{FF2B5EF4-FFF2-40B4-BE49-F238E27FC236}">
                  <a16:creationId xmlns:a16="http://schemas.microsoft.com/office/drawing/2014/main" id="{D557BB5A-EB21-673B-05AA-6E49227BF016}"/>
                </a:ext>
              </a:extLst>
            </p:cNvPr>
            <p:cNvSpPr/>
            <p:nvPr/>
          </p:nvSpPr>
          <p:spPr>
            <a:xfrm>
              <a:off x="6181978" y="1801681"/>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pSp>
        <p:nvGrpSpPr>
          <p:cNvPr id="36" name="Группа 35">
            <a:extLst>
              <a:ext uri="{FF2B5EF4-FFF2-40B4-BE49-F238E27FC236}">
                <a16:creationId xmlns:a16="http://schemas.microsoft.com/office/drawing/2014/main" id="{4526B87B-F021-D16F-703E-F8814543FA4F}"/>
              </a:ext>
            </a:extLst>
          </p:cNvPr>
          <p:cNvGrpSpPr/>
          <p:nvPr userDrawn="1"/>
        </p:nvGrpSpPr>
        <p:grpSpPr>
          <a:xfrm>
            <a:off x="8918896" y="1305956"/>
            <a:ext cx="2614292" cy="4751387"/>
            <a:chOff x="8302518" y="1447672"/>
            <a:chExt cx="2614292" cy="4751387"/>
          </a:xfrm>
        </p:grpSpPr>
        <p:cxnSp>
          <p:nvCxnSpPr>
            <p:cNvPr id="37" name="Прямая со стрелкой 36">
              <a:extLst>
                <a:ext uri="{FF2B5EF4-FFF2-40B4-BE49-F238E27FC236}">
                  <a16:creationId xmlns:a16="http://schemas.microsoft.com/office/drawing/2014/main" id="{9B624AEA-5124-24B3-235C-A1CCBC1020EA}"/>
                </a:ext>
              </a:extLst>
            </p:cNvPr>
            <p:cNvCxnSpPr>
              <a:cxnSpLocks/>
            </p:cNvCxnSpPr>
            <p:nvPr/>
          </p:nvCxnSpPr>
          <p:spPr>
            <a:xfrm>
              <a:off x="8302518" y="3802487"/>
              <a:ext cx="618315" cy="0"/>
            </a:xfrm>
            <a:prstGeom prst="straightConnector1">
              <a:avLst/>
            </a:prstGeom>
            <a:noFill/>
            <a:ln w="19050" cap="flat">
              <a:solidFill>
                <a:schemeClr val="accent6">
                  <a:lumMod val="90000"/>
                </a:schemeClr>
              </a:solidFill>
              <a:prstDash val="solid"/>
              <a:round/>
              <a:tailEnd type="triangle"/>
            </a:ln>
            <a:effectLst/>
            <a:sp3d/>
          </p:spPr>
          <p:style>
            <a:lnRef idx="0">
              <a:scrgbClr r="0" g="0" b="0"/>
            </a:lnRef>
            <a:fillRef idx="0">
              <a:scrgbClr r="0" g="0" b="0"/>
            </a:fillRef>
            <a:effectRef idx="0">
              <a:scrgbClr r="0" g="0" b="0"/>
            </a:effectRef>
            <a:fontRef idx="none"/>
          </p:style>
        </p:cxnSp>
        <p:sp>
          <p:nvSpPr>
            <p:cNvPr id="38" name="Rounded Rectangle 34">
              <a:extLst>
                <a:ext uri="{FF2B5EF4-FFF2-40B4-BE49-F238E27FC236}">
                  <a16:creationId xmlns:a16="http://schemas.microsoft.com/office/drawing/2014/main" id="{067EC3DE-0FDD-A39C-4C25-17D8C9DA3839}"/>
                </a:ext>
              </a:extLst>
            </p:cNvPr>
            <p:cNvSpPr/>
            <p:nvPr/>
          </p:nvSpPr>
          <p:spPr>
            <a:xfrm>
              <a:off x="9199158" y="1447672"/>
              <a:ext cx="1717652" cy="4751387"/>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r>
                <a:rPr lang="ru-RU" sz="1400" b="0" dirty="0">
                  <a:latin typeface="+mn-lt"/>
                  <a:ea typeface="Roboto" panose="02000000000000000000" pitchFamily="2" charset="0"/>
                  <a:cs typeface="Arial" panose="020B0604020202020204" pitchFamily="34" charset="0"/>
                </a:rPr>
                <a:t> </a:t>
              </a:r>
              <a:endParaRPr lang="ru-RU" sz="1400" b="0" dirty="0">
                <a:latin typeface="+mn-lt"/>
                <a:cs typeface="Arial" panose="020B0604020202020204" pitchFamily="34" charset="0"/>
              </a:endParaRPr>
            </a:p>
          </p:txBody>
        </p:sp>
        <p:sp>
          <p:nvSpPr>
            <p:cNvPr id="39" name="Прямоугольник 38">
              <a:extLst>
                <a:ext uri="{FF2B5EF4-FFF2-40B4-BE49-F238E27FC236}">
                  <a16:creationId xmlns:a16="http://schemas.microsoft.com/office/drawing/2014/main" id="{2B8D1362-CE75-C0F9-882B-1D69D96D230D}"/>
                </a:ext>
              </a:extLst>
            </p:cNvPr>
            <p:cNvSpPr/>
            <p:nvPr/>
          </p:nvSpPr>
          <p:spPr>
            <a:xfrm>
              <a:off x="8974888" y="1783760"/>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sp>
        <p:nvSpPr>
          <p:cNvPr id="45" name="Текст 129">
            <a:extLst>
              <a:ext uri="{FF2B5EF4-FFF2-40B4-BE49-F238E27FC236}">
                <a16:creationId xmlns:a16="http://schemas.microsoft.com/office/drawing/2014/main" id="{953AF4A4-1C7B-5ADB-8A82-E610EB80D1DF}"/>
              </a:ext>
            </a:extLst>
          </p:cNvPr>
          <p:cNvSpPr>
            <a:spLocks noGrp="1"/>
          </p:cNvSpPr>
          <p:nvPr>
            <p:ph type="body" sz="quarter" idx="11" hasCustomPrompt="1"/>
          </p:nvPr>
        </p:nvSpPr>
        <p:spPr>
          <a:xfrm>
            <a:off x="654635" y="1688492"/>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46" name="Текст 129">
            <a:extLst>
              <a:ext uri="{FF2B5EF4-FFF2-40B4-BE49-F238E27FC236}">
                <a16:creationId xmlns:a16="http://schemas.microsoft.com/office/drawing/2014/main" id="{18E95780-67A0-5348-2F95-B3987995ACB0}"/>
              </a:ext>
            </a:extLst>
          </p:cNvPr>
          <p:cNvSpPr>
            <a:spLocks noGrp="1"/>
          </p:cNvSpPr>
          <p:nvPr>
            <p:ph type="body" sz="quarter" idx="20" hasCustomPrompt="1"/>
          </p:nvPr>
        </p:nvSpPr>
        <p:spPr>
          <a:xfrm>
            <a:off x="3586265" y="1688492"/>
            <a:ext cx="599392"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2</a:t>
            </a:r>
          </a:p>
        </p:txBody>
      </p:sp>
      <p:sp>
        <p:nvSpPr>
          <p:cNvPr id="47" name="Текст 129">
            <a:extLst>
              <a:ext uri="{FF2B5EF4-FFF2-40B4-BE49-F238E27FC236}">
                <a16:creationId xmlns:a16="http://schemas.microsoft.com/office/drawing/2014/main" id="{86EC78A8-EDB0-4F95-6B79-4A1CB954C73B}"/>
              </a:ext>
            </a:extLst>
          </p:cNvPr>
          <p:cNvSpPr>
            <a:spLocks noGrp="1"/>
          </p:cNvSpPr>
          <p:nvPr>
            <p:ph type="body" sz="quarter" idx="21" hasCustomPrompt="1"/>
          </p:nvPr>
        </p:nvSpPr>
        <p:spPr>
          <a:xfrm>
            <a:off x="6553315" y="1688492"/>
            <a:ext cx="599392"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3</a:t>
            </a:r>
          </a:p>
        </p:txBody>
      </p:sp>
      <p:sp>
        <p:nvSpPr>
          <p:cNvPr id="48" name="Текст 129">
            <a:extLst>
              <a:ext uri="{FF2B5EF4-FFF2-40B4-BE49-F238E27FC236}">
                <a16:creationId xmlns:a16="http://schemas.microsoft.com/office/drawing/2014/main" id="{51A52CB1-11A9-2289-6ADE-023B2B65B5F2}"/>
              </a:ext>
            </a:extLst>
          </p:cNvPr>
          <p:cNvSpPr>
            <a:spLocks noGrp="1"/>
          </p:cNvSpPr>
          <p:nvPr>
            <p:ph type="body" sz="quarter" idx="22" hasCustomPrompt="1"/>
          </p:nvPr>
        </p:nvSpPr>
        <p:spPr>
          <a:xfrm>
            <a:off x="9499831" y="1688492"/>
            <a:ext cx="599392"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4</a:t>
            </a:r>
          </a:p>
        </p:txBody>
      </p:sp>
      <p:sp>
        <p:nvSpPr>
          <p:cNvPr id="50" name="Текст 129">
            <a:extLst>
              <a:ext uri="{FF2B5EF4-FFF2-40B4-BE49-F238E27FC236}">
                <a16:creationId xmlns:a16="http://schemas.microsoft.com/office/drawing/2014/main" id="{4B8B3F58-014B-9AFD-85B2-4FF8D88AC80A}"/>
              </a:ext>
            </a:extLst>
          </p:cNvPr>
          <p:cNvSpPr>
            <a:spLocks noGrp="1"/>
          </p:cNvSpPr>
          <p:nvPr>
            <p:ph type="body" sz="quarter" idx="10"/>
          </p:nvPr>
        </p:nvSpPr>
        <p:spPr>
          <a:xfrm>
            <a:off x="1080655" y="3571536"/>
            <a:ext cx="1468582" cy="888766"/>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2" name="Текст 129">
            <a:extLst>
              <a:ext uri="{FF2B5EF4-FFF2-40B4-BE49-F238E27FC236}">
                <a16:creationId xmlns:a16="http://schemas.microsoft.com/office/drawing/2014/main" id="{35787091-381E-A652-7C83-5DD58E3A6823}"/>
              </a:ext>
            </a:extLst>
          </p:cNvPr>
          <p:cNvSpPr>
            <a:spLocks noGrp="1"/>
          </p:cNvSpPr>
          <p:nvPr>
            <p:ph type="body" sz="quarter" idx="25"/>
          </p:nvPr>
        </p:nvSpPr>
        <p:spPr>
          <a:xfrm>
            <a:off x="4035578" y="3571536"/>
            <a:ext cx="1468582" cy="888766"/>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4" name="Текст 129">
            <a:extLst>
              <a:ext uri="{FF2B5EF4-FFF2-40B4-BE49-F238E27FC236}">
                <a16:creationId xmlns:a16="http://schemas.microsoft.com/office/drawing/2014/main" id="{88CE5277-23D0-8FCD-3C31-0B33DE49E67D}"/>
              </a:ext>
            </a:extLst>
          </p:cNvPr>
          <p:cNvSpPr>
            <a:spLocks noGrp="1"/>
          </p:cNvSpPr>
          <p:nvPr>
            <p:ph type="body" sz="quarter" idx="27"/>
          </p:nvPr>
        </p:nvSpPr>
        <p:spPr>
          <a:xfrm>
            <a:off x="6990501" y="3571536"/>
            <a:ext cx="1468582" cy="888766"/>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6" name="Текст 129">
            <a:extLst>
              <a:ext uri="{FF2B5EF4-FFF2-40B4-BE49-F238E27FC236}">
                <a16:creationId xmlns:a16="http://schemas.microsoft.com/office/drawing/2014/main" id="{BAFFF270-9521-C06C-870F-57228EC41794}"/>
              </a:ext>
            </a:extLst>
          </p:cNvPr>
          <p:cNvSpPr>
            <a:spLocks noGrp="1"/>
          </p:cNvSpPr>
          <p:nvPr>
            <p:ph type="body" sz="quarter" idx="29"/>
          </p:nvPr>
        </p:nvSpPr>
        <p:spPr>
          <a:xfrm>
            <a:off x="9945424" y="3571536"/>
            <a:ext cx="1468582" cy="888766"/>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4" name="Объект 12">
            <a:extLst>
              <a:ext uri="{FF2B5EF4-FFF2-40B4-BE49-F238E27FC236}">
                <a16:creationId xmlns:a16="http://schemas.microsoft.com/office/drawing/2014/main" id="{48A4A902-73A2-1B22-78E2-B72D887225FD}"/>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415847537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6720"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Блок-схема (v3.2)">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3</a:t>
            </a:r>
            <a:r>
              <a:rPr lang="en" dirty="0"/>
              <a:t>)</a:t>
            </a:r>
          </a:p>
        </p:txBody>
      </p:sp>
      <p:sp>
        <p:nvSpPr>
          <p:cNvPr id="3" name="Rounded Rectangle 34">
            <a:extLst>
              <a:ext uri="{FF2B5EF4-FFF2-40B4-BE49-F238E27FC236}">
                <a16:creationId xmlns:a16="http://schemas.microsoft.com/office/drawing/2014/main" id="{D9C4D522-DF9B-0613-B9F5-007F6B41D7AF}"/>
              </a:ext>
            </a:extLst>
          </p:cNvPr>
          <p:cNvSpPr/>
          <p:nvPr userDrawn="1"/>
        </p:nvSpPr>
        <p:spPr>
          <a:xfrm>
            <a:off x="947738" y="3789401"/>
            <a:ext cx="1717652" cy="2216824"/>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endParaRPr lang="ru-RU" sz="1400" b="0" dirty="0">
              <a:latin typeface="+mn-lt"/>
              <a:cs typeface="Arial" panose="020B0604020202020204" pitchFamily="34" charset="0"/>
            </a:endParaRPr>
          </a:p>
        </p:txBody>
      </p:sp>
      <p:sp>
        <p:nvSpPr>
          <p:cNvPr id="4" name="Прямоугольник 3">
            <a:extLst>
              <a:ext uri="{FF2B5EF4-FFF2-40B4-BE49-F238E27FC236}">
                <a16:creationId xmlns:a16="http://schemas.microsoft.com/office/drawing/2014/main" id="{E607AA9F-46DF-3FEF-836C-7B64D4A58427}"/>
              </a:ext>
            </a:extLst>
          </p:cNvPr>
          <p:cNvSpPr/>
          <p:nvPr userDrawn="1"/>
        </p:nvSpPr>
        <p:spPr>
          <a:xfrm>
            <a:off x="656620" y="4135637"/>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5" name="Rounded Rectangle 34">
            <a:extLst>
              <a:ext uri="{FF2B5EF4-FFF2-40B4-BE49-F238E27FC236}">
                <a16:creationId xmlns:a16="http://schemas.microsoft.com/office/drawing/2014/main" id="{DD06B6BF-AFDE-4347-2980-5B77E9BD287E}"/>
              </a:ext>
            </a:extLst>
          </p:cNvPr>
          <p:cNvSpPr/>
          <p:nvPr userDrawn="1"/>
        </p:nvSpPr>
        <p:spPr>
          <a:xfrm>
            <a:off x="3903671" y="2961280"/>
            <a:ext cx="1717652" cy="3051765"/>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endParaRPr lang="ru-RU" sz="1400" b="0" dirty="0">
              <a:latin typeface="+mn-lt"/>
              <a:cs typeface="Arial" panose="020B0604020202020204" pitchFamily="34" charset="0"/>
            </a:endParaRPr>
          </a:p>
        </p:txBody>
      </p:sp>
      <p:sp>
        <p:nvSpPr>
          <p:cNvPr id="6" name="Rounded Rectangle 34">
            <a:extLst>
              <a:ext uri="{FF2B5EF4-FFF2-40B4-BE49-F238E27FC236}">
                <a16:creationId xmlns:a16="http://schemas.microsoft.com/office/drawing/2014/main" id="{681266D8-3130-0F83-AEB9-3FABCE7CD614}"/>
              </a:ext>
            </a:extLst>
          </p:cNvPr>
          <p:cNvSpPr/>
          <p:nvPr userDrawn="1"/>
        </p:nvSpPr>
        <p:spPr>
          <a:xfrm>
            <a:off x="6859604" y="2113267"/>
            <a:ext cx="1717652" cy="3909163"/>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endParaRPr lang="ru-RU" sz="1400" b="0" dirty="0">
              <a:latin typeface="+mn-lt"/>
              <a:cs typeface="Arial" panose="020B0604020202020204" pitchFamily="34" charset="0"/>
            </a:endParaRPr>
          </a:p>
        </p:txBody>
      </p:sp>
      <p:sp>
        <p:nvSpPr>
          <p:cNvPr id="8" name="Прямоугольник 7">
            <a:extLst>
              <a:ext uri="{FF2B5EF4-FFF2-40B4-BE49-F238E27FC236}">
                <a16:creationId xmlns:a16="http://schemas.microsoft.com/office/drawing/2014/main" id="{EE94DFB0-3AF2-E3C1-3C59-47E8A9BD626B}"/>
              </a:ext>
            </a:extLst>
          </p:cNvPr>
          <p:cNvSpPr/>
          <p:nvPr userDrawn="1"/>
        </p:nvSpPr>
        <p:spPr>
          <a:xfrm>
            <a:off x="6491824" y="2512684"/>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10" name="Прямая со стрелкой 9">
            <a:extLst>
              <a:ext uri="{FF2B5EF4-FFF2-40B4-BE49-F238E27FC236}">
                <a16:creationId xmlns:a16="http://schemas.microsoft.com/office/drawing/2014/main" id="{ADB6F114-F156-26C3-43F5-9ECFD2BDD5B7}"/>
              </a:ext>
            </a:extLst>
          </p:cNvPr>
          <p:cNvCxnSpPr>
            <a:cxnSpLocks/>
          </p:cNvCxnSpPr>
          <p:nvPr userDrawn="1"/>
        </p:nvCxnSpPr>
        <p:spPr>
          <a:xfrm>
            <a:off x="5916149" y="4138223"/>
            <a:ext cx="618315" cy="0"/>
          </a:xfrm>
          <a:prstGeom prst="straightConnector1">
            <a:avLst/>
          </a:prstGeom>
          <a:noFill/>
          <a:ln w="19050" cap="flat">
            <a:solidFill>
              <a:schemeClr val="accent6">
                <a:lumMod val="90000"/>
              </a:schemeClr>
            </a:solidFill>
            <a:prstDash val="solid"/>
            <a:round/>
            <a:tailEnd type="triangle"/>
          </a:ln>
          <a:effectLst/>
          <a:sp3d/>
        </p:spPr>
        <p:style>
          <a:lnRef idx="0">
            <a:scrgbClr r="0" g="0" b="0"/>
          </a:lnRef>
          <a:fillRef idx="0">
            <a:scrgbClr r="0" g="0" b="0"/>
          </a:fillRef>
          <a:effectRef idx="0">
            <a:scrgbClr r="0" g="0" b="0"/>
          </a:effectRef>
          <a:fontRef idx="none"/>
        </p:style>
      </p:cxnSp>
      <p:grpSp>
        <p:nvGrpSpPr>
          <p:cNvPr id="12" name="Группа 11">
            <a:extLst>
              <a:ext uri="{FF2B5EF4-FFF2-40B4-BE49-F238E27FC236}">
                <a16:creationId xmlns:a16="http://schemas.microsoft.com/office/drawing/2014/main" id="{3C37740D-7B37-9CE7-AA16-04B0D6EB3728}"/>
              </a:ext>
            </a:extLst>
          </p:cNvPr>
          <p:cNvGrpSpPr/>
          <p:nvPr userDrawn="1"/>
        </p:nvGrpSpPr>
        <p:grpSpPr>
          <a:xfrm>
            <a:off x="8905947" y="1254838"/>
            <a:ext cx="2627241" cy="4751387"/>
            <a:chOff x="8289569" y="1447672"/>
            <a:chExt cx="2627241" cy="4751387"/>
          </a:xfrm>
        </p:grpSpPr>
        <p:cxnSp>
          <p:nvCxnSpPr>
            <p:cNvPr id="13" name="Прямая со стрелкой 12">
              <a:extLst>
                <a:ext uri="{FF2B5EF4-FFF2-40B4-BE49-F238E27FC236}">
                  <a16:creationId xmlns:a16="http://schemas.microsoft.com/office/drawing/2014/main" id="{EFB758F2-23C2-4BBF-EE6D-7CD4EA6BF83B}"/>
                </a:ext>
              </a:extLst>
            </p:cNvPr>
            <p:cNvCxnSpPr>
              <a:cxnSpLocks/>
            </p:cNvCxnSpPr>
            <p:nvPr/>
          </p:nvCxnSpPr>
          <p:spPr>
            <a:xfrm>
              <a:off x="8289569" y="3802487"/>
              <a:ext cx="618315" cy="0"/>
            </a:xfrm>
            <a:prstGeom prst="straightConnector1">
              <a:avLst/>
            </a:prstGeom>
            <a:noFill/>
            <a:ln w="19050" cap="flat">
              <a:solidFill>
                <a:schemeClr val="accent6">
                  <a:lumMod val="90000"/>
                </a:schemeClr>
              </a:solidFill>
              <a:prstDash val="solid"/>
              <a:round/>
              <a:tailEnd type="triangle"/>
            </a:ln>
            <a:effectLst/>
            <a:sp3d/>
          </p:spPr>
          <p:style>
            <a:lnRef idx="0">
              <a:scrgbClr r="0" g="0" b="0"/>
            </a:lnRef>
            <a:fillRef idx="0">
              <a:scrgbClr r="0" g="0" b="0"/>
            </a:fillRef>
            <a:effectRef idx="0">
              <a:scrgbClr r="0" g="0" b="0"/>
            </a:effectRef>
            <a:fontRef idx="none"/>
          </p:style>
        </p:cxnSp>
        <p:sp>
          <p:nvSpPr>
            <p:cNvPr id="14" name="Rounded Rectangle 34">
              <a:extLst>
                <a:ext uri="{FF2B5EF4-FFF2-40B4-BE49-F238E27FC236}">
                  <a16:creationId xmlns:a16="http://schemas.microsoft.com/office/drawing/2014/main" id="{9000ECD8-89A1-5DA4-3F93-3012BA983481}"/>
                </a:ext>
              </a:extLst>
            </p:cNvPr>
            <p:cNvSpPr/>
            <p:nvPr/>
          </p:nvSpPr>
          <p:spPr>
            <a:xfrm>
              <a:off x="9199158" y="1447672"/>
              <a:ext cx="1717652" cy="4751387"/>
            </a:xfrm>
            <a:prstGeom prst="roundRect">
              <a:avLst>
                <a:gd name="adj" fmla="val 10213"/>
              </a:avLst>
            </a:prstGeom>
            <a:solidFill>
              <a:srgbClr val="FFFFFF"/>
            </a:solidFill>
            <a:ln w="25400" cap="flat">
              <a:solidFill>
                <a:schemeClr val="accent6">
                  <a:lumMod val="90000"/>
                </a:schemeClr>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algn="ctr">
                <a:lnSpc>
                  <a:spcPct val="120000"/>
                </a:lnSpc>
              </a:pPr>
              <a:endParaRPr lang="ru-RU" sz="1400" b="0" dirty="0">
                <a:latin typeface="+mn-lt"/>
                <a:cs typeface="Arial" panose="020B0604020202020204" pitchFamily="34" charset="0"/>
              </a:endParaRPr>
            </a:p>
          </p:txBody>
        </p:sp>
        <p:sp>
          <p:nvSpPr>
            <p:cNvPr id="15" name="Прямоугольник 14">
              <a:extLst>
                <a:ext uri="{FF2B5EF4-FFF2-40B4-BE49-F238E27FC236}">
                  <a16:creationId xmlns:a16="http://schemas.microsoft.com/office/drawing/2014/main" id="{2D42B320-5789-3A77-CE42-B3EC4C8D85D6}"/>
                </a:ext>
              </a:extLst>
            </p:cNvPr>
            <p:cNvSpPr/>
            <p:nvPr/>
          </p:nvSpPr>
          <p:spPr>
            <a:xfrm>
              <a:off x="8974888" y="1783760"/>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sp>
        <p:nvSpPr>
          <p:cNvPr id="28" name="Прямоугольник 27">
            <a:extLst>
              <a:ext uri="{FF2B5EF4-FFF2-40B4-BE49-F238E27FC236}">
                <a16:creationId xmlns:a16="http://schemas.microsoft.com/office/drawing/2014/main" id="{D0A8CC57-A858-E9A4-CF47-ECD49EAB79C4}"/>
              </a:ext>
            </a:extLst>
          </p:cNvPr>
          <p:cNvSpPr/>
          <p:nvPr userDrawn="1"/>
        </p:nvSpPr>
        <p:spPr>
          <a:xfrm>
            <a:off x="3570467" y="3325044"/>
            <a:ext cx="730600" cy="440792"/>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2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30" name="Прямая со стрелкой 29">
            <a:extLst>
              <a:ext uri="{FF2B5EF4-FFF2-40B4-BE49-F238E27FC236}">
                <a16:creationId xmlns:a16="http://schemas.microsoft.com/office/drawing/2014/main" id="{1FF84965-D7AE-434E-6381-B00943F9D4EF}"/>
              </a:ext>
            </a:extLst>
          </p:cNvPr>
          <p:cNvCxnSpPr>
            <a:cxnSpLocks/>
          </p:cNvCxnSpPr>
          <p:nvPr userDrawn="1"/>
        </p:nvCxnSpPr>
        <p:spPr>
          <a:xfrm>
            <a:off x="2943282" y="4551073"/>
            <a:ext cx="618315" cy="0"/>
          </a:xfrm>
          <a:prstGeom prst="straightConnector1">
            <a:avLst/>
          </a:prstGeom>
          <a:noFill/>
          <a:ln w="19050" cap="flat">
            <a:solidFill>
              <a:schemeClr val="accent6">
                <a:lumMod val="90000"/>
              </a:schemeClr>
            </a:solidFill>
            <a:prstDash val="solid"/>
            <a:round/>
            <a:tailEnd type="triangle"/>
          </a:ln>
          <a:effectLst/>
          <a:sp3d/>
        </p:spPr>
        <p:style>
          <a:lnRef idx="0">
            <a:scrgbClr r="0" g="0" b="0"/>
          </a:lnRef>
          <a:fillRef idx="0">
            <a:scrgbClr r="0" g="0" b="0"/>
          </a:fillRef>
          <a:effectRef idx="0">
            <a:scrgbClr r="0" g="0" b="0"/>
          </a:effectRef>
          <a:fontRef idx="none"/>
        </p:style>
      </p:cxnSp>
      <p:sp>
        <p:nvSpPr>
          <p:cNvPr id="41" name="Текст 129">
            <a:extLst>
              <a:ext uri="{FF2B5EF4-FFF2-40B4-BE49-F238E27FC236}">
                <a16:creationId xmlns:a16="http://schemas.microsoft.com/office/drawing/2014/main" id="{A5763AD9-DAEA-25F2-4DF4-960AD75AA591}"/>
              </a:ext>
            </a:extLst>
          </p:cNvPr>
          <p:cNvSpPr>
            <a:spLocks noGrp="1"/>
          </p:cNvSpPr>
          <p:nvPr>
            <p:ph type="body" sz="quarter" idx="11" hasCustomPrompt="1"/>
          </p:nvPr>
        </p:nvSpPr>
        <p:spPr>
          <a:xfrm>
            <a:off x="674091" y="4191528"/>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42" name="Текст 129">
            <a:extLst>
              <a:ext uri="{FF2B5EF4-FFF2-40B4-BE49-F238E27FC236}">
                <a16:creationId xmlns:a16="http://schemas.microsoft.com/office/drawing/2014/main" id="{C1B44C8E-ECD7-124B-0E9B-7F2D63E31E01}"/>
              </a:ext>
            </a:extLst>
          </p:cNvPr>
          <p:cNvSpPr>
            <a:spLocks noGrp="1"/>
          </p:cNvSpPr>
          <p:nvPr>
            <p:ph type="body" sz="quarter" idx="20" hasCustomPrompt="1"/>
          </p:nvPr>
        </p:nvSpPr>
        <p:spPr>
          <a:xfrm>
            <a:off x="3605721" y="3378728"/>
            <a:ext cx="599392"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2</a:t>
            </a:r>
          </a:p>
        </p:txBody>
      </p:sp>
      <p:sp>
        <p:nvSpPr>
          <p:cNvPr id="43" name="Текст 129">
            <a:extLst>
              <a:ext uri="{FF2B5EF4-FFF2-40B4-BE49-F238E27FC236}">
                <a16:creationId xmlns:a16="http://schemas.microsoft.com/office/drawing/2014/main" id="{4CA3E93E-9193-FAA5-BEA7-4A1D5DC16CD1}"/>
              </a:ext>
            </a:extLst>
          </p:cNvPr>
          <p:cNvSpPr>
            <a:spLocks noGrp="1"/>
          </p:cNvSpPr>
          <p:nvPr>
            <p:ph type="body" sz="quarter" idx="21" hasCustomPrompt="1"/>
          </p:nvPr>
        </p:nvSpPr>
        <p:spPr>
          <a:xfrm>
            <a:off x="6572771" y="2565928"/>
            <a:ext cx="599392"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3</a:t>
            </a:r>
          </a:p>
        </p:txBody>
      </p:sp>
      <p:sp>
        <p:nvSpPr>
          <p:cNvPr id="44" name="Текст 129">
            <a:extLst>
              <a:ext uri="{FF2B5EF4-FFF2-40B4-BE49-F238E27FC236}">
                <a16:creationId xmlns:a16="http://schemas.microsoft.com/office/drawing/2014/main" id="{09925BCF-351E-0476-603E-1B268C3BABFE}"/>
              </a:ext>
            </a:extLst>
          </p:cNvPr>
          <p:cNvSpPr>
            <a:spLocks noGrp="1"/>
          </p:cNvSpPr>
          <p:nvPr>
            <p:ph type="body" sz="quarter" idx="22" hasCustomPrompt="1"/>
          </p:nvPr>
        </p:nvSpPr>
        <p:spPr>
          <a:xfrm>
            <a:off x="9519287" y="1641718"/>
            <a:ext cx="599392" cy="333538"/>
          </a:xfrm>
          <a:prstGeom prst="rect">
            <a:avLst/>
          </a:prstGeom>
        </p:spPr>
        <p:txBody>
          <a:bodyPr/>
          <a:lstStyle>
            <a:lvl1pPr marL="0" indent="0">
              <a:buNone/>
              <a:defRPr kumimoji="0" lang="ru-RU" sz="2400" b="0" i="0" u="none" strike="noStrike" kern="1200" cap="none" spc="0" normalizeH="0" baseline="0" dirty="0" smtClean="0">
                <a:ln>
                  <a:noFill/>
                </a:ln>
                <a:solidFill>
                  <a:schemeClr val="accent1"/>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4</a:t>
            </a:r>
          </a:p>
        </p:txBody>
      </p:sp>
      <p:sp>
        <p:nvSpPr>
          <p:cNvPr id="58" name="Текст 129">
            <a:extLst>
              <a:ext uri="{FF2B5EF4-FFF2-40B4-BE49-F238E27FC236}">
                <a16:creationId xmlns:a16="http://schemas.microsoft.com/office/drawing/2014/main" id="{F065B942-CA9E-F7BD-C74E-5EC563386415}"/>
              </a:ext>
            </a:extLst>
          </p:cNvPr>
          <p:cNvSpPr>
            <a:spLocks noGrp="1"/>
          </p:cNvSpPr>
          <p:nvPr>
            <p:ph type="body" sz="quarter" idx="10"/>
          </p:nvPr>
        </p:nvSpPr>
        <p:spPr>
          <a:xfrm>
            <a:off x="1070145" y="4948391"/>
            <a:ext cx="1468582" cy="888766"/>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60" name="Текст 129">
            <a:extLst>
              <a:ext uri="{FF2B5EF4-FFF2-40B4-BE49-F238E27FC236}">
                <a16:creationId xmlns:a16="http://schemas.microsoft.com/office/drawing/2014/main" id="{9C67AF7A-96B9-F043-E01B-5FC93C0945F1}"/>
              </a:ext>
            </a:extLst>
          </p:cNvPr>
          <p:cNvSpPr>
            <a:spLocks noGrp="1"/>
          </p:cNvSpPr>
          <p:nvPr>
            <p:ph type="body" sz="quarter" idx="25"/>
          </p:nvPr>
        </p:nvSpPr>
        <p:spPr>
          <a:xfrm>
            <a:off x="4027226" y="4551073"/>
            <a:ext cx="1468582" cy="897227"/>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62" name="Текст 129">
            <a:extLst>
              <a:ext uri="{FF2B5EF4-FFF2-40B4-BE49-F238E27FC236}">
                <a16:creationId xmlns:a16="http://schemas.microsoft.com/office/drawing/2014/main" id="{46B57289-DEEF-3E2D-CA76-F8BEB9A21B48}"/>
              </a:ext>
            </a:extLst>
          </p:cNvPr>
          <p:cNvSpPr>
            <a:spLocks noGrp="1"/>
          </p:cNvSpPr>
          <p:nvPr>
            <p:ph type="body" sz="quarter" idx="27"/>
          </p:nvPr>
        </p:nvSpPr>
        <p:spPr>
          <a:xfrm>
            <a:off x="6991626" y="4109835"/>
            <a:ext cx="1468582" cy="838556"/>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128" name="Текст 129">
            <a:extLst>
              <a:ext uri="{FF2B5EF4-FFF2-40B4-BE49-F238E27FC236}">
                <a16:creationId xmlns:a16="http://schemas.microsoft.com/office/drawing/2014/main" id="{EE35BED0-C4C4-A61E-D321-FBCF54091E4A}"/>
              </a:ext>
            </a:extLst>
          </p:cNvPr>
          <p:cNvSpPr>
            <a:spLocks noGrp="1"/>
          </p:cNvSpPr>
          <p:nvPr>
            <p:ph type="body" sz="quarter" idx="29"/>
          </p:nvPr>
        </p:nvSpPr>
        <p:spPr>
          <a:xfrm>
            <a:off x="9945243" y="3444782"/>
            <a:ext cx="1468582" cy="827590"/>
          </a:xfrm>
          <a:prstGeom prst="rect">
            <a:avLst/>
          </a:prstGeom>
        </p:spPr>
        <p:txBody>
          <a:bodyPr/>
          <a:lstStyle>
            <a:lvl1pPr marL="0" indent="0" algn="ctr">
              <a:lnSpc>
                <a:spcPct val="120000"/>
              </a:lnSpc>
              <a:spcBef>
                <a:spcPts val="600"/>
              </a:spcBef>
              <a:spcAft>
                <a:spcPts val="600"/>
              </a:spcAft>
              <a:buNone/>
              <a:defRPr sz="1200" b="0" i="0">
                <a:solidFill>
                  <a:schemeClr val="bg1"/>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16" name="Объект 12">
            <a:extLst>
              <a:ext uri="{FF2B5EF4-FFF2-40B4-BE49-F238E27FC236}">
                <a16:creationId xmlns:a16="http://schemas.microsoft.com/office/drawing/2014/main" id="{EA9DAD78-08C5-2516-EBBC-91BE7E336D21}"/>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64591634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6720" userDrawn="1">
          <p15:clr>
            <a:srgbClr val="FBAE40"/>
          </p15:clr>
        </p15:guide>
        <p15:guide id="3" pos="394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Блок-схема (v4.1)">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4</a:t>
            </a:r>
            <a:r>
              <a:rPr lang="en" dirty="0"/>
              <a:t>)</a:t>
            </a:r>
          </a:p>
        </p:txBody>
      </p:sp>
      <p:sp>
        <p:nvSpPr>
          <p:cNvPr id="2" name="Прямоугольник 1">
            <a:extLst>
              <a:ext uri="{FF2B5EF4-FFF2-40B4-BE49-F238E27FC236}">
                <a16:creationId xmlns:a16="http://schemas.microsoft.com/office/drawing/2014/main" id="{925E77AF-C714-26B1-235C-C389D913593A}"/>
              </a:ext>
            </a:extLst>
          </p:cNvPr>
          <p:cNvSpPr/>
          <p:nvPr userDrawn="1"/>
        </p:nvSpPr>
        <p:spPr>
          <a:xfrm>
            <a:off x="1703388" y="1356847"/>
            <a:ext cx="8793804" cy="1040893"/>
          </a:xfrm>
          <a:prstGeom prst="rect">
            <a:avLst/>
          </a:prstGeom>
          <a:solidFill>
            <a:srgbClr val="BBC7DB">
              <a:alpha val="5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7" name="Прямоугольник 6">
            <a:extLst>
              <a:ext uri="{FF2B5EF4-FFF2-40B4-BE49-F238E27FC236}">
                <a16:creationId xmlns:a16="http://schemas.microsoft.com/office/drawing/2014/main" id="{06309E06-CD95-C25A-0433-9050BC6ECA09}"/>
              </a:ext>
            </a:extLst>
          </p:cNvPr>
          <p:cNvSpPr/>
          <p:nvPr userDrawn="1"/>
        </p:nvSpPr>
        <p:spPr>
          <a:xfrm>
            <a:off x="1703388" y="2593110"/>
            <a:ext cx="8793804" cy="1040400"/>
          </a:xfrm>
          <a:prstGeom prst="rect">
            <a:avLst/>
          </a:prstGeom>
          <a:solidFill>
            <a:srgbClr val="BBC7DB">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9" name="Прямоугольник 8">
            <a:extLst>
              <a:ext uri="{FF2B5EF4-FFF2-40B4-BE49-F238E27FC236}">
                <a16:creationId xmlns:a16="http://schemas.microsoft.com/office/drawing/2014/main" id="{EF4EDB02-156E-643A-E542-901DD9A4573C}"/>
              </a:ext>
            </a:extLst>
          </p:cNvPr>
          <p:cNvSpPr/>
          <p:nvPr userDrawn="1"/>
        </p:nvSpPr>
        <p:spPr>
          <a:xfrm>
            <a:off x="1703512" y="3828880"/>
            <a:ext cx="8793804" cy="1040400"/>
          </a:xfrm>
          <a:prstGeom prst="rect">
            <a:avLst/>
          </a:prstGeom>
          <a:solidFill>
            <a:srgbClr val="BBC7DB">
              <a:alpha val="80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11" name="Прямоугольник 10">
            <a:extLst>
              <a:ext uri="{FF2B5EF4-FFF2-40B4-BE49-F238E27FC236}">
                <a16:creationId xmlns:a16="http://schemas.microsoft.com/office/drawing/2014/main" id="{4EFB786F-1E8C-842C-1250-914CB62CD60E}"/>
              </a:ext>
            </a:extLst>
          </p:cNvPr>
          <p:cNvSpPr/>
          <p:nvPr userDrawn="1"/>
        </p:nvSpPr>
        <p:spPr>
          <a:xfrm>
            <a:off x="1703512" y="5064651"/>
            <a:ext cx="8793804" cy="1040400"/>
          </a:xfrm>
          <a:prstGeom prst="rect">
            <a:avLst/>
          </a:prstGeom>
          <a:solidFill>
            <a:srgbClr val="BBC7DB">
              <a:alpha val="89804"/>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defTabSz="1049864"/>
            <a:endParaRPr lang="ru-RU" sz="2000"/>
          </a:p>
        </p:txBody>
      </p:sp>
      <p:sp>
        <p:nvSpPr>
          <p:cNvPr id="34" name="Прямоугольник 33">
            <a:extLst>
              <a:ext uri="{FF2B5EF4-FFF2-40B4-BE49-F238E27FC236}">
                <a16:creationId xmlns:a16="http://schemas.microsoft.com/office/drawing/2014/main" id="{2BCDA33C-D1E6-CD73-865D-76080CDD6655}"/>
              </a:ext>
            </a:extLst>
          </p:cNvPr>
          <p:cNvSpPr/>
          <p:nvPr userDrawn="1"/>
        </p:nvSpPr>
        <p:spPr>
          <a:xfrm>
            <a:off x="2723745" y="1119042"/>
            <a:ext cx="875489" cy="5229901"/>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35" name="Текст 129">
            <a:extLst>
              <a:ext uri="{FF2B5EF4-FFF2-40B4-BE49-F238E27FC236}">
                <a16:creationId xmlns:a16="http://schemas.microsoft.com/office/drawing/2014/main" id="{D8F2D6E0-B922-120A-F76B-F87E785DF29E}"/>
              </a:ext>
            </a:extLst>
          </p:cNvPr>
          <p:cNvSpPr>
            <a:spLocks noGrp="1"/>
          </p:cNvSpPr>
          <p:nvPr>
            <p:ph type="body" sz="quarter" idx="11" hasCustomPrompt="1"/>
          </p:nvPr>
        </p:nvSpPr>
        <p:spPr>
          <a:xfrm>
            <a:off x="2888057" y="1711385"/>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36" name="Текст 129">
            <a:extLst>
              <a:ext uri="{FF2B5EF4-FFF2-40B4-BE49-F238E27FC236}">
                <a16:creationId xmlns:a16="http://schemas.microsoft.com/office/drawing/2014/main" id="{A931A221-80D5-B85D-07F1-478436C28334}"/>
              </a:ext>
            </a:extLst>
          </p:cNvPr>
          <p:cNvSpPr>
            <a:spLocks noGrp="1"/>
          </p:cNvSpPr>
          <p:nvPr>
            <p:ph type="body" sz="quarter" idx="20" hasCustomPrompt="1"/>
          </p:nvPr>
        </p:nvSpPr>
        <p:spPr>
          <a:xfrm>
            <a:off x="2863566" y="2976250"/>
            <a:ext cx="592285" cy="300939"/>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2</a:t>
            </a:r>
          </a:p>
        </p:txBody>
      </p:sp>
      <p:sp>
        <p:nvSpPr>
          <p:cNvPr id="37" name="Текст 129">
            <a:extLst>
              <a:ext uri="{FF2B5EF4-FFF2-40B4-BE49-F238E27FC236}">
                <a16:creationId xmlns:a16="http://schemas.microsoft.com/office/drawing/2014/main" id="{649435BE-8606-99C5-B5FD-F73A7CA7771A}"/>
              </a:ext>
            </a:extLst>
          </p:cNvPr>
          <p:cNvSpPr>
            <a:spLocks noGrp="1"/>
          </p:cNvSpPr>
          <p:nvPr>
            <p:ph type="body" sz="quarter" idx="21" hasCustomPrompt="1"/>
          </p:nvPr>
        </p:nvSpPr>
        <p:spPr>
          <a:xfrm>
            <a:off x="2857237" y="4166520"/>
            <a:ext cx="604943" cy="296003"/>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3</a:t>
            </a:r>
          </a:p>
        </p:txBody>
      </p:sp>
      <p:sp>
        <p:nvSpPr>
          <p:cNvPr id="38" name="Текст 129">
            <a:extLst>
              <a:ext uri="{FF2B5EF4-FFF2-40B4-BE49-F238E27FC236}">
                <a16:creationId xmlns:a16="http://schemas.microsoft.com/office/drawing/2014/main" id="{6F209D4E-5935-18E2-537F-81BC1CB40285}"/>
              </a:ext>
            </a:extLst>
          </p:cNvPr>
          <p:cNvSpPr>
            <a:spLocks noGrp="1"/>
          </p:cNvSpPr>
          <p:nvPr>
            <p:ph type="body" sz="quarter" idx="22" hasCustomPrompt="1"/>
          </p:nvPr>
        </p:nvSpPr>
        <p:spPr>
          <a:xfrm>
            <a:off x="2814216" y="5431385"/>
            <a:ext cx="690984" cy="368872"/>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4</a:t>
            </a:r>
          </a:p>
        </p:txBody>
      </p:sp>
      <p:sp>
        <p:nvSpPr>
          <p:cNvPr id="39" name="Текст 129">
            <a:extLst>
              <a:ext uri="{FF2B5EF4-FFF2-40B4-BE49-F238E27FC236}">
                <a16:creationId xmlns:a16="http://schemas.microsoft.com/office/drawing/2014/main" id="{79F01CFC-C1E6-80B0-C5CB-39383145659D}"/>
              </a:ext>
            </a:extLst>
          </p:cNvPr>
          <p:cNvSpPr>
            <a:spLocks noGrp="1"/>
          </p:cNvSpPr>
          <p:nvPr>
            <p:ph type="body" sz="quarter" idx="25"/>
          </p:nvPr>
        </p:nvSpPr>
        <p:spPr>
          <a:xfrm>
            <a:off x="3719736" y="1798779"/>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40" name="Текст 129">
            <a:extLst>
              <a:ext uri="{FF2B5EF4-FFF2-40B4-BE49-F238E27FC236}">
                <a16:creationId xmlns:a16="http://schemas.microsoft.com/office/drawing/2014/main" id="{EEC39ACE-B315-EDE4-CA1B-50D228E3CAAD}"/>
              </a:ext>
            </a:extLst>
          </p:cNvPr>
          <p:cNvSpPr>
            <a:spLocks noGrp="1"/>
          </p:cNvSpPr>
          <p:nvPr>
            <p:ph type="body" sz="quarter" idx="26" hasCustomPrompt="1"/>
          </p:nvPr>
        </p:nvSpPr>
        <p:spPr>
          <a:xfrm>
            <a:off x="3719736" y="1485291"/>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51" name="Текст 129">
            <a:extLst>
              <a:ext uri="{FF2B5EF4-FFF2-40B4-BE49-F238E27FC236}">
                <a16:creationId xmlns:a16="http://schemas.microsoft.com/office/drawing/2014/main" id="{7DB10F1D-8241-5E25-6551-FECCDC4D485D}"/>
              </a:ext>
            </a:extLst>
          </p:cNvPr>
          <p:cNvSpPr>
            <a:spLocks noGrp="1"/>
          </p:cNvSpPr>
          <p:nvPr>
            <p:ph type="body" sz="quarter" idx="27"/>
          </p:nvPr>
        </p:nvSpPr>
        <p:spPr>
          <a:xfrm>
            <a:off x="3719736" y="3035010"/>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2" name="Текст 129">
            <a:extLst>
              <a:ext uri="{FF2B5EF4-FFF2-40B4-BE49-F238E27FC236}">
                <a16:creationId xmlns:a16="http://schemas.microsoft.com/office/drawing/2014/main" id="{5740AAB2-FEA2-396E-9672-88D7DDB531B5}"/>
              </a:ext>
            </a:extLst>
          </p:cNvPr>
          <p:cNvSpPr>
            <a:spLocks noGrp="1"/>
          </p:cNvSpPr>
          <p:nvPr>
            <p:ph type="body" sz="quarter" idx="28" hasCustomPrompt="1"/>
          </p:nvPr>
        </p:nvSpPr>
        <p:spPr>
          <a:xfrm>
            <a:off x="3719736" y="2721522"/>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53" name="Текст 129">
            <a:extLst>
              <a:ext uri="{FF2B5EF4-FFF2-40B4-BE49-F238E27FC236}">
                <a16:creationId xmlns:a16="http://schemas.microsoft.com/office/drawing/2014/main" id="{7237EF92-5E5F-488E-550B-79106ABD3629}"/>
              </a:ext>
            </a:extLst>
          </p:cNvPr>
          <p:cNvSpPr>
            <a:spLocks noGrp="1"/>
          </p:cNvSpPr>
          <p:nvPr>
            <p:ph type="body" sz="quarter" idx="29"/>
          </p:nvPr>
        </p:nvSpPr>
        <p:spPr>
          <a:xfrm>
            <a:off x="3719736" y="4273660"/>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4" name="Текст 129">
            <a:extLst>
              <a:ext uri="{FF2B5EF4-FFF2-40B4-BE49-F238E27FC236}">
                <a16:creationId xmlns:a16="http://schemas.microsoft.com/office/drawing/2014/main" id="{B68A6620-F1F4-5635-78E3-9F32D0739B2C}"/>
              </a:ext>
            </a:extLst>
          </p:cNvPr>
          <p:cNvSpPr>
            <a:spLocks noGrp="1"/>
          </p:cNvSpPr>
          <p:nvPr>
            <p:ph type="body" sz="quarter" idx="30" hasCustomPrompt="1"/>
          </p:nvPr>
        </p:nvSpPr>
        <p:spPr>
          <a:xfrm>
            <a:off x="3719736" y="3960172"/>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55" name="Текст 129">
            <a:extLst>
              <a:ext uri="{FF2B5EF4-FFF2-40B4-BE49-F238E27FC236}">
                <a16:creationId xmlns:a16="http://schemas.microsoft.com/office/drawing/2014/main" id="{F6BA59C2-0E2D-CEC9-4261-D457C2549983}"/>
              </a:ext>
            </a:extLst>
          </p:cNvPr>
          <p:cNvSpPr>
            <a:spLocks noGrp="1"/>
          </p:cNvSpPr>
          <p:nvPr>
            <p:ph type="body" sz="quarter" idx="31"/>
          </p:nvPr>
        </p:nvSpPr>
        <p:spPr>
          <a:xfrm>
            <a:off x="3719736" y="5497234"/>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6" name="Текст 129">
            <a:extLst>
              <a:ext uri="{FF2B5EF4-FFF2-40B4-BE49-F238E27FC236}">
                <a16:creationId xmlns:a16="http://schemas.microsoft.com/office/drawing/2014/main" id="{11ACC6F3-EE1E-7CCB-729A-B805E18708F2}"/>
              </a:ext>
            </a:extLst>
          </p:cNvPr>
          <p:cNvSpPr>
            <a:spLocks noGrp="1"/>
          </p:cNvSpPr>
          <p:nvPr>
            <p:ph type="body" sz="quarter" idx="32" hasCustomPrompt="1"/>
          </p:nvPr>
        </p:nvSpPr>
        <p:spPr>
          <a:xfrm>
            <a:off x="3719736" y="5183746"/>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8" name="Объект 12">
            <a:extLst>
              <a:ext uri="{FF2B5EF4-FFF2-40B4-BE49-F238E27FC236}">
                <a16:creationId xmlns:a16="http://schemas.microsoft.com/office/drawing/2014/main" id="{8627EDE2-E61D-21ED-4A26-147871FF1A4E}"/>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6772271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Блок-схема (v4.2)">
    <p:spTree>
      <p:nvGrpSpPr>
        <p:cNvPr id="1" name=""/>
        <p:cNvGrpSpPr/>
        <p:nvPr/>
      </p:nvGrpSpPr>
      <p:grpSpPr>
        <a:xfrm>
          <a:off x="0" y="0"/>
          <a:ext cx="0" cy="0"/>
          <a:chOff x="0" y="0"/>
          <a:chExt cx="0" cy="0"/>
        </a:xfrm>
      </p:grpSpPr>
      <p:sp>
        <p:nvSpPr>
          <p:cNvPr id="141" name="Номер слайда 4">
            <a:extLst>
              <a:ext uri="{FF2B5EF4-FFF2-40B4-BE49-F238E27FC236}">
                <a16:creationId xmlns:a16="http://schemas.microsoft.com/office/drawing/2014/main" id="{988E2D3B-34A5-796B-029F-4F4D3D83D7AC}"/>
              </a:ext>
            </a:extLst>
          </p:cNvPr>
          <p:cNvSpPr txBox="1">
            <a:spLocks/>
          </p:cNvSpPr>
          <p:nvPr userDrawn="1"/>
        </p:nvSpPr>
        <p:spPr>
          <a:xfrm>
            <a:off x="11206218" y="6408000"/>
            <a:ext cx="315119" cy="138499"/>
          </a:xfrm>
          <a:prstGeom prst="rect">
            <a:avLst/>
          </a:prstGeom>
        </p:spPr>
        <p:txBody>
          <a:bodyPr vert="horz" wrap="square" lIns="0" tIns="0" rIns="0" bIns="0" rtlCol="0" anchor="t">
            <a:spAutoFit/>
          </a:bodyPr>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r" defTabSz="914109" rtl="0" fontAlgn="auto" latinLnBrk="0" hangingPunct="0">
              <a:lnSpc>
                <a:spcPct val="100000"/>
              </a:lnSpc>
              <a:spcBef>
                <a:spcPts val="0"/>
              </a:spcBef>
              <a:spcAft>
                <a:spcPts val="0"/>
              </a:spcAft>
              <a:buClrTx/>
              <a:buSzTx/>
              <a:buFontTx/>
              <a:buNone/>
              <a:tabLst/>
              <a:defRPr kumimoji="0" sz="900" b="0" i="0" u="none" strike="noStrike" cap="none" spc="0" normalizeH="0" baseline="0">
                <a:ln>
                  <a:noFill/>
                </a:ln>
                <a:solidFill>
                  <a:schemeClr val="accent2"/>
                </a:solidFill>
                <a:effectLst/>
                <a:uFillTx/>
                <a:latin typeface="+mn-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fld id="{98C8F647-F8B7-5F45-A41C-5A36E7344F3A}" type="slidenum">
              <a:rPr lang="ru-RU" smtClean="0">
                <a:solidFill>
                  <a:srgbClr val="A8BFD8"/>
                </a:solidFill>
                <a:latin typeface="TT Firs Text Normal"/>
                <a:cs typeface="Calibri"/>
              </a:rPr>
              <a:pPr/>
              <a:t>‹#›</a:t>
            </a:fld>
            <a:endParaRPr lang="ru-RU">
              <a:solidFill>
                <a:srgbClr val="A8BFD8"/>
              </a:solidFill>
              <a:latin typeface="TT Firs Text Normal"/>
              <a:cs typeface="Calibri"/>
            </a:endParaRPr>
          </a:p>
        </p:txBody>
      </p:sp>
      <p:sp>
        <p:nvSpPr>
          <p:cNvPr id="148" name="Номер слайда 147">
            <a:extLst>
              <a:ext uri="{FF2B5EF4-FFF2-40B4-BE49-F238E27FC236}">
                <a16:creationId xmlns:a16="http://schemas.microsoft.com/office/drawing/2014/main" id="{0EE32703-158C-4E7C-1652-29859C169274}"/>
              </a:ext>
            </a:extLst>
          </p:cNvPr>
          <p:cNvSpPr>
            <a:spLocks noGrp="1"/>
          </p:cNvSpPr>
          <p:nvPr>
            <p:ph type="sldNum" sz="quarter" idx="19"/>
          </p:nvPr>
        </p:nvSpPr>
        <p:spPr/>
        <p:txBody>
          <a:bodyPr/>
          <a:lstStyle/>
          <a:p>
            <a:fld id="{C9ABC7FE-80A7-42EF-9C2A-4B6EC0CD9D59}" type="slidenum">
              <a:rPr lang="ru-RU" smtClean="0"/>
              <a:pPr/>
              <a:t>‹#›</a:t>
            </a:fld>
            <a:endParaRPr lang="ru-RU" dirty="0"/>
          </a:p>
        </p:txBody>
      </p:sp>
      <p:sp>
        <p:nvSpPr>
          <p:cNvPr id="149" name="Заголовок 148">
            <a:extLst>
              <a:ext uri="{FF2B5EF4-FFF2-40B4-BE49-F238E27FC236}">
                <a16:creationId xmlns:a16="http://schemas.microsoft.com/office/drawing/2014/main" id="{CC708FE3-44A2-58A4-D80D-BDC8DE7729C5}"/>
              </a:ext>
            </a:extLst>
          </p:cNvPr>
          <p:cNvSpPr>
            <a:spLocks noGrp="1"/>
          </p:cNvSpPr>
          <p:nvPr>
            <p:ph type="title" hasCustomPrompt="1"/>
          </p:nvPr>
        </p:nvSpPr>
        <p:spPr/>
        <p:txBody>
          <a:bodyPr/>
          <a:lstStyle>
            <a:lvl1pPr marL="0" marR="0" indent="0" algn="l" defTabSz="914400" rtl="0" eaLnBrk="1" fontAlgn="auto" latinLnBrk="0" hangingPunct="1">
              <a:lnSpc>
                <a:spcPct val="90000"/>
              </a:lnSpc>
              <a:spcBef>
                <a:spcPct val="0"/>
              </a:spcBef>
              <a:spcAft>
                <a:spcPts val="0"/>
              </a:spcAft>
              <a:buClrTx/>
              <a:buSzTx/>
              <a:buFontTx/>
              <a:buNone/>
              <a:tabLst/>
              <a:defRPr/>
            </a:lvl1pPr>
          </a:lstStyle>
          <a:p>
            <a:r>
              <a:rPr lang="ru-RU" dirty="0"/>
              <a:t>Блок-схема (</a:t>
            </a:r>
            <a:r>
              <a:rPr lang="en" dirty="0"/>
              <a:t>v</a:t>
            </a:r>
            <a:r>
              <a:rPr lang="ru-RU" dirty="0"/>
              <a:t>4</a:t>
            </a:r>
            <a:r>
              <a:rPr lang="en" dirty="0"/>
              <a:t>)</a:t>
            </a:r>
          </a:p>
        </p:txBody>
      </p:sp>
      <p:sp>
        <p:nvSpPr>
          <p:cNvPr id="2" name="Прямоугольник 1">
            <a:extLst>
              <a:ext uri="{FF2B5EF4-FFF2-40B4-BE49-F238E27FC236}">
                <a16:creationId xmlns:a16="http://schemas.microsoft.com/office/drawing/2014/main" id="{925E77AF-C714-26B1-235C-C389D913593A}"/>
              </a:ext>
            </a:extLst>
          </p:cNvPr>
          <p:cNvSpPr/>
          <p:nvPr userDrawn="1"/>
        </p:nvSpPr>
        <p:spPr>
          <a:xfrm>
            <a:off x="1703388" y="1356847"/>
            <a:ext cx="8793804" cy="1040893"/>
          </a:xfrm>
          <a:prstGeom prst="rect">
            <a:avLst/>
          </a:prstGeom>
          <a:solidFill>
            <a:schemeClr val="accent6">
              <a:alpha val="8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lvl="0" defTabSz="1049864"/>
            <a:endParaRPr lang="ru-RU" sz="2000"/>
          </a:p>
        </p:txBody>
      </p:sp>
      <p:sp>
        <p:nvSpPr>
          <p:cNvPr id="7" name="Прямоугольник 6">
            <a:extLst>
              <a:ext uri="{FF2B5EF4-FFF2-40B4-BE49-F238E27FC236}">
                <a16:creationId xmlns:a16="http://schemas.microsoft.com/office/drawing/2014/main" id="{06309E06-CD95-C25A-0433-9050BC6ECA09}"/>
              </a:ext>
            </a:extLst>
          </p:cNvPr>
          <p:cNvSpPr/>
          <p:nvPr userDrawn="1"/>
        </p:nvSpPr>
        <p:spPr>
          <a:xfrm>
            <a:off x="1703388" y="2593110"/>
            <a:ext cx="8793804" cy="1040400"/>
          </a:xfrm>
          <a:prstGeom prst="rect">
            <a:avLst/>
          </a:prstGeom>
          <a:solidFill>
            <a:schemeClr val="accent6">
              <a:alpha val="46311"/>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lvl="0" defTabSz="1049864"/>
            <a:endParaRPr lang="ru-RU" sz="2000"/>
          </a:p>
        </p:txBody>
      </p:sp>
      <p:sp>
        <p:nvSpPr>
          <p:cNvPr id="9" name="Прямоугольник 8">
            <a:extLst>
              <a:ext uri="{FF2B5EF4-FFF2-40B4-BE49-F238E27FC236}">
                <a16:creationId xmlns:a16="http://schemas.microsoft.com/office/drawing/2014/main" id="{EF4EDB02-156E-643A-E542-901DD9A4573C}"/>
              </a:ext>
            </a:extLst>
          </p:cNvPr>
          <p:cNvSpPr/>
          <p:nvPr userDrawn="1"/>
        </p:nvSpPr>
        <p:spPr>
          <a:xfrm>
            <a:off x="1703512" y="3828880"/>
            <a:ext cx="8793804" cy="1040400"/>
          </a:xfrm>
          <a:prstGeom prst="rect">
            <a:avLst/>
          </a:prstGeom>
          <a:solidFill>
            <a:schemeClr val="accent6">
              <a:alpha val="30873"/>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lvl="0" defTabSz="1049864"/>
            <a:endParaRPr lang="ru-RU" sz="2000"/>
          </a:p>
        </p:txBody>
      </p:sp>
      <p:sp>
        <p:nvSpPr>
          <p:cNvPr id="11" name="Прямоугольник 10">
            <a:extLst>
              <a:ext uri="{FF2B5EF4-FFF2-40B4-BE49-F238E27FC236}">
                <a16:creationId xmlns:a16="http://schemas.microsoft.com/office/drawing/2014/main" id="{4EFB786F-1E8C-842C-1250-914CB62CD60E}"/>
              </a:ext>
            </a:extLst>
          </p:cNvPr>
          <p:cNvSpPr/>
          <p:nvPr userDrawn="1"/>
        </p:nvSpPr>
        <p:spPr>
          <a:xfrm>
            <a:off x="1703512" y="5064651"/>
            <a:ext cx="8793804" cy="1040400"/>
          </a:xfrm>
          <a:prstGeom prst="rect">
            <a:avLst/>
          </a:prstGeom>
          <a:solidFill>
            <a:schemeClr val="accent6">
              <a:alpha val="21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lvl="0" defTabSz="1049864"/>
            <a:endParaRPr lang="ru-RU" sz="2000"/>
          </a:p>
        </p:txBody>
      </p:sp>
      <p:sp>
        <p:nvSpPr>
          <p:cNvPr id="34" name="Прямоугольник 33">
            <a:extLst>
              <a:ext uri="{FF2B5EF4-FFF2-40B4-BE49-F238E27FC236}">
                <a16:creationId xmlns:a16="http://schemas.microsoft.com/office/drawing/2014/main" id="{2BCDA33C-D1E6-CD73-865D-76080CDD6655}"/>
              </a:ext>
            </a:extLst>
          </p:cNvPr>
          <p:cNvSpPr/>
          <p:nvPr userDrawn="1"/>
        </p:nvSpPr>
        <p:spPr>
          <a:xfrm>
            <a:off x="2723745" y="1119042"/>
            <a:ext cx="875489" cy="5229901"/>
          </a:xfrm>
          <a:prstGeom prst="rect">
            <a:avLst/>
          </a:prstGeom>
          <a:solidFill>
            <a:schemeClr val="tx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35" name="Текст 129">
            <a:extLst>
              <a:ext uri="{FF2B5EF4-FFF2-40B4-BE49-F238E27FC236}">
                <a16:creationId xmlns:a16="http://schemas.microsoft.com/office/drawing/2014/main" id="{D8F2D6E0-B922-120A-F76B-F87E785DF29E}"/>
              </a:ext>
            </a:extLst>
          </p:cNvPr>
          <p:cNvSpPr>
            <a:spLocks noGrp="1"/>
          </p:cNvSpPr>
          <p:nvPr>
            <p:ph type="body" sz="quarter" idx="11" hasCustomPrompt="1"/>
          </p:nvPr>
        </p:nvSpPr>
        <p:spPr>
          <a:xfrm>
            <a:off x="2888057" y="1711385"/>
            <a:ext cx="543303" cy="333538"/>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01</a:t>
            </a:r>
            <a:endParaRPr lang="ru-RU" dirty="0"/>
          </a:p>
        </p:txBody>
      </p:sp>
      <p:sp>
        <p:nvSpPr>
          <p:cNvPr id="36" name="Текст 129">
            <a:extLst>
              <a:ext uri="{FF2B5EF4-FFF2-40B4-BE49-F238E27FC236}">
                <a16:creationId xmlns:a16="http://schemas.microsoft.com/office/drawing/2014/main" id="{A931A221-80D5-B85D-07F1-478436C28334}"/>
              </a:ext>
            </a:extLst>
          </p:cNvPr>
          <p:cNvSpPr>
            <a:spLocks noGrp="1"/>
          </p:cNvSpPr>
          <p:nvPr>
            <p:ph type="body" sz="quarter" idx="20" hasCustomPrompt="1"/>
          </p:nvPr>
        </p:nvSpPr>
        <p:spPr>
          <a:xfrm>
            <a:off x="2863566" y="2976250"/>
            <a:ext cx="592285" cy="300939"/>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2</a:t>
            </a:r>
          </a:p>
        </p:txBody>
      </p:sp>
      <p:sp>
        <p:nvSpPr>
          <p:cNvPr id="37" name="Текст 129">
            <a:extLst>
              <a:ext uri="{FF2B5EF4-FFF2-40B4-BE49-F238E27FC236}">
                <a16:creationId xmlns:a16="http://schemas.microsoft.com/office/drawing/2014/main" id="{649435BE-8606-99C5-B5FD-F73A7CA7771A}"/>
              </a:ext>
            </a:extLst>
          </p:cNvPr>
          <p:cNvSpPr>
            <a:spLocks noGrp="1"/>
          </p:cNvSpPr>
          <p:nvPr>
            <p:ph type="body" sz="quarter" idx="21" hasCustomPrompt="1"/>
          </p:nvPr>
        </p:nvSpPr>
        <p:spPr>
          <a:xfrm>
            <a:off x="2857237" y="4166520"/>
            <a:ext cx="604943" cy="296003"/>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3</a:t>
            </a:r>
          </a:p>
        </p:txBody>
      </p:sp>
      <p:sp>
        <p:nvSpPr>
          <p:cNvPr id="38" name="Текст 129">
            <a:extLst>
              <a:ext uri="{FF2B5EF4-FFF2-40B4-BE49-F238E27FC236}">
                <a16:creationId xmlns:a16="http://schemas.microsoft.com/office/drawing/2014/main" id="{6F209D4E-5935-18E2-537F-81BC1CB40285}"/>
              </a:ext>
            </a:extLst>
          </p:cNvPr>
          <p:cNvSpPr>
            <a:spLocks noGrp="1"/>
          </p:cNvSpPr>
          <p:nvPr>
            <p:ph type="body" sz="quarter" idx="22" hasCustomPrompt="1"/>
          </p:nvPr>
        </p:nvSpPr>
        <p:spPr>
          <a:xfrm>
            <a:off x="2814216" y="5431385"/>
            <a:ext cx="690984" cy="368872"/>
          </a:xfrm>
          <a:prstGeom prst="rect">
            <a:avLst/>
          </a:prstGeom>
        </p:spPr>
        <p:txBody>
          <a:bodyPr/>
          <a:lstStyle>
            <a:lvl1pPr marL="0" indent="0">
              <a:buNone/>
              <a:defRPr kumimoji="0" lang="ru-RU" sz="2400" b="0" i="0" u="none" strike="noStrike" kern="1200" cap="none" spc="0" normalizeH="0" baseline="0" dirty="0" smtClean="0">
                <a:ln>
                  <a:noFill/>
                </a:ln>
                <a:solidFill>
                  <a:schemeClr val="bg2"/>
                </a:solidFill>
                <a:effectLst/>
                <a:uLnTx/>
                <a:uFillTx/>
                <a:latin typeface="TT Firs Text Normal"/>
                <a:ea typeface="Verdana"/>
                <a:cs typeface="TT Firs Text Normal" panose="020B0003020000020004" pitchFamily="34" charset="0"/>
                <a:sym typeface="Verdana"/>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marL="0" marR="0" lvl="0" indent="0" algn="ctr" defTabSz="1049796" rtl="0" eaLnBrk="1" fontAlgn="auto" latinLnBrk="0" hangingPunct="1">
              <a:lnSpc>
                <a:spcPct val="90000"/>
              </a:lnSpc>
              <a:spcBef>
                <a:spcPts val="0"/>
              </a:spcBef>
              <a:spcAft>
                <a:spcPts val="0"/>
              </a:spcAft>
              <a:buClrTx/>
              <a:buSzTx/>
              <a:buFontTx/>
              <a:buNone/>
              <a:tabLst/>
              <a:defRPr/>
            </a:pPr>
            <a:r>
              <a:rPr lang="en-US" dirty="0"/>
              <a:t>0</a:t>
            </a:r>
            <a:r>
              <a:rPr lang="ru-RU" dirty="0"/>
              <a:t>4</a:t>
            </a:r>
          </a:p>
        </p:txBody>
      </p:sp>
      <p:sp>
        <p:nvSpPr>
          <p:cNvPr id="39" name="Текст 129">
            <a:extLst>
              <a:ext uri="{FF2B5EF4-FFF2-40B4-BE49-F238E27FC236}">
                <a16:creationId xmlns:a16="http://schemas.microsoft.com/office/drawing/2014/main" id="{79F01CFC-C1E6-80B0-C5CB-39383145659D}"/>
              </a:ext>
            </a:extLst>
          </p:cNvPr>
          <p:cNvSpPr>
            <a:spLocks noGrp="1"/>
          </p:cNvSpPr>
          <p:nvPr>
            <p:ph type="body" sz="quarter" idx="25"/>
          </p:nvPr>
        </p:nvSpPr>
        <p:spPr>
          <a:xfrm>
            <a:off x="3719736" y="1798779"/>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40" name="Текст 129">
            <a:extLst>
              <a:ext uri="{FF2B5EF4-FFF2-40B4-BE49-F238E27FC236}">
                <a16:creationId xmlns:a16="http://schemas.microsoft.com/office/drawing/2014/main" id="{EEC39ACE-B315-EDE4-CA1B-50D228E3CAAD}"/>
              </a:ext>
            </a:extLst>
          </p:cNvPr>
          <p:cNvSpPr>
            <a:spLocks noGrp="1"/>
          </p:cNvSpPr>
          <p:nvPr>
            <p:ph type="body" sz="quarter" idx="26" hasCustomPrompt="1"/>
          </p:nvPr>
        </p:nvSpPr>
        <p:spPr>
          <a:xfrm>
            <a:off x="3719736" y="1485291"/>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51" name="Текст 129">
            <a:extLst>
              <a:ext uri="{FF2B5EF4-FFF2-40B4-BE49-F238E27FC236}">
                <a16:creationId xmlns:a16="http://schemas.microsoft.com/office/drawing/2014/main" id="{7DB10F1D-8241-5E25-6551-FECCDC4D485D}"/>
              </a:ext>
            </a:extLst>
          </p:cNvPr>
          <p:cNvSpPr>
            <a:spLocks noGrp="1"/>
          </p:cNvSpPr>
          <p:nvPr>
            <p:ph type="body" sz="quarter" idx="27"/>
          </p:nvPr>
        </p:nvSpPr>
        <p:spPr>
          <a:xfrm>
            <a:off x="3719736" y="3035010"/>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2" name="Текст 129">
            <a:extLst>
              <a:ext uri="{FF2B5EF4-FFF2-40B4-BE49-F238E27FC236}">
                <a16:creationId xmlns:a16="http://schemas.microsoft.com/office/drawing/2014/main" id="{5740AAB2-FEA2-396E-9672-88D7DDB531B5}"/>
              </a:ext>
            </a:extLst>
          </p:cNvPr>
          <p:cNvSpPr>
            <a:spLocks noGrp="1"/>
          </p:cNvSpPr>
          <p:nvPr>
            <p:ph type="body" sz="quarter" idx="28" hasCustomPrompt="1"/>
          </p:nvPr>
        </p:nvSpPr>
        <p:spPr>
          <a:xfrm>
            <a:off x="3719736" y="2721522"/>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53" name="Текст 129">
            <a:extLst>
              <a:ext uri="{FF2B5EF4-FFF2-40B4-BE49-F238E27FC236}">
                <a16:creationId xmlns:a16="http://schemas.microsoft.com/office/drawing/2014/main" id="{7237EF92-5E5F-488E-550B-79106ABD3629}"/>
              </a:ext>
            </a:extLst>
          </p:cNvPr>
          <p:cNvSpPr>
            <a:spLocks noGrp="1"/>
          </p:cNvSpPr>
          <p:nvPr>
            <p:ph type="body" sz="quarter" idx="29"/>
          </p:nvPr>
        </p:nvSpPr>
        <p:spPr>
          <a:xfrm>
            <a:off x="3719736" y="4273660"/>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4" name="Текст 129">
            <a:extLst>
              <a:ext uri="{FF2B5EF4-FFF2-40B4-BE49-F238E27FC236}">
                <a16:creationId xmlns:a16="http://schemas.microsoft.com/office/drawing/2014/main" id="{B68A6620-F1F4-5635-78E3-9F32D0739B2C}"/>
              </a:ext>
            </a:extLst>
          </p:cNvPr>
          <p:cNvSpPr>
            <a:spLocks noGrp="1"/>
          </p:cNvSpPr>
          <p:nvPr>
            <p:ph type="body" sz="quarter" idx="30" hasCustomPrompt="1"/>
          </p:nvPr>
        </p:nvSpPr>
        <p:spPr>
          <a:xfrm>
            <a:off x="3719736" y="3960172"/>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55" name="Текст 129">
            <a:extLst>
              <a:ext uri="{FF2B5EF4-FFF2-40B4-BE49-F238E27FC236}">
                <a16:creationId xmlns:a16="http://schemas.microsoft.com/office/drawing/2014/main" id="{F6BA59C2-0E2D-CEC9-4261-D457C2549983}"/>
              </a:ext>
            </a:extLst>
          </p:cNvPr>
          <p:cNvSpPr>
            <a:spLocks noGrp="1"/>
          </p:cNvSpPr>
          <p:nvPr>
            <p:ph type="body" sz="quarter" idx="31"/>
          </p:nvPr>
        </p:nvSpPr>
        <p:spPr>
          <a:xfrm>
            <a:off x="3719736" y="5497234"/>
            <a:ext cx="6614808" cy="474134"/>
          </a:xfrm>
          <a:prstGeom prst="rect">
            <a:avLst/>
          </a:prstGeom>
        </p:spPr>
        <p:txBody>
          <a:bodyPr lIns="0" tIns="0" rIns="0" bIns="0"/>
          <a:lstStyle>
            <a:lvl1pPr marL="0" indent="0">
              <a:buNone/>
              <a:defRPr sz="1200" b="0" i="0">
                <a:solidFill>
                  <a:schemeClr val="bg2"/>
                </a:solidFill>
                <a:latin typeface="TT Firs Text Normal"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endParaRPr lang="ru-RU" dirty="0"/>
          </a:p>
        </p:txBody>
      </p:sp>
      <p:sp>
        <p:nvSpPr>
          <p:cNvPr id="56" name="Текст 129">
            <a:extLst>
              <a:ext uri="{FF2B5EF4-FFF2-40B4-BE49-F238E27FC236}">
                <a16:creationId xmlns:a16="http://schemas.microsoft.com/office/drawing/2014/main" id="{11ACC6F3-EE1E-7CCB-729A-B805E18708F2}"/>
              </a:ext>
            </a:extLst>
          </p:cNvPr>
          <p:cNvSpPr>
            <a:spLocks noGrp="1"/>
          </p:cNvSpPr>
          <p:nvPr>
            <p:ph type="body" sz="quarter" idx="32" hasCustomPrompt="1"/>
          </p:nvPr>
        </p:nvSpPr>
        <p:spPr>
          <a:xfrm>
            <a:off x="3719736" y="5183746"/>
            <a:ext cx="6624000" cy="236637"/>
          </a:xfrm>
          <a:prstGeom prst="rect">
            <a:avLst/>
          </a:prstGeom>
        </p:spPr>
        <p:txBody>
          <a:bodyPr lIns="0" tIns="0" rIns="0" bIns="0"/>
          <a:lstStyle>
            <a:lvl1pPr marL="0" indent="0">
              <a:buNone/>
              <a:defRPr sz="1200" b="1" i="0">
                <a:solidFill>
                  <a:schemeClr val="bg2"/>
                </a:solidFill>
                <a:latin typeface="TT Firs Text DemiBold" panose="020B0003020000020004" pitchFamily="34" charset="0"/>
              </a:defRPr>
            </a:lvl1pPr>
            <a:lvl2pPr marL="457200" indent="0">
              <a:buNone/>
              <a:defRPr sz="1200" b="0" i="0">
                <a:solidFill>
                  <a:schemeClr val="bg1"/>
                </a:solidFill>
                <a:latin typeface="TT Firs Text Normal" panose="020B0003020000020004" pitchFamily="34" charset="0"/>
              </a:defRPr>
            </a:lvl2pPr>
            <a:lvl3pPr>
              <a:defRPr sz="1200" b="0" i="0">
                <a:solidFill>
                  <a:schemeClr val="bg1"/>
                </a:solidFill>
                <a:latin typeface="TT Firs Text Normal" panose="020B0003020000020004" pitchFamily="34" charset="0"/>
              </a:defRPr>
            </a:lvl3pPr>
            <a:lvl4pPr>
              <a:defRPr sz="1200" b="0" i="0">
                <a:solidFill>
                  <a:schemeClr val="bg1"/>
                </a:solidFill>
                <a:latin typeface="TT Firs Text Normal" panose="020B0003020000020004" pitchFamily="34" charset="0"/>
              </a:defRPr>
            </a:lvl4pPr>
            <a:lvl5pPr>
              <a:defRPr sz="1200" b="0" i="0">
                <a:solidFill>
                  <a:schemeClr val="bg1"/>
                </a:solidFill>
                <a:latin typeface="TT Firs Text Normal" panose="020B0003020000020004" pitchFamily="34" charset="0"/>
              </a:defRPr>
            </a:lvl5pPr>
          </a:lstStyle>
          <a:p>
            <a:pPr lvl="0"/>
            <a:r>
              <a:rPr lang="ru-RU" dirty="0"/>
              <a:t>Подзаголовок</a:t>
            </a:r>
          </a:p>
        </p:txBody>
      </p:sp>
      <p:sp>
        <p:nvSpPr>
          <p:cNvPr id="8" name="Объект 12">
            <a:extLst>
              <a:ext uri="{FF2B5EF4-FFF2-40B4-BE49-F238E27FC236}">
                <a16:creationId xmlns:a16="http://schemas.microsoft.com/office/drawing/2014/main" id="{D759EC80-118E-BFC1-EF9C-1227D82F3714}"/>
              </a:ext>
            </a:extLst>
          </p:cNvPr>
          <p:cNvSpPr>
            <a:spLocks noGrp="1"/>
          </p:cNvSpPr>
          <p:nvPr>
            <p:ph sz="quarter" idx="12"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45950606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Линейная схема (v1)">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(3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22" name="Прямоугольник 21">
            <a:extLst>
              <a:ext uri="{FF2B5EF4-FFF2-40B4-BE49-F238E27FC236}">
                <a16:creationId xmlns:a16="http://schemas.microsoft.com/office/drawing/2014/main" id="{101A3CF6-2D81-27D6-A507-3B22DE8C59B9}"/>
              </a:ext>
            </a:extLst>
          </p:cNvPr>
          <p:cNvSpPr/>
          <p:nvPr userDrawn="1"/>
        </p:nvSpPr>
        <p:spPr>
          <a:xfrm>
            <a:off x="8400256" y="2298303"/>
            <a:ext cx="3143166" cy="3117600"/>
          </a:xfrm>
          <a:prstGeom prst="rect">
            <a:avLst/>
          </a:prstGeom>
          <a:solidFill>
            <a:srgbClr val="A8BFD8">
              <a:alpha val="50196"/>
            </a:srgbClr>
          </a:solidFill>
          <a:ln w="12700" cap="flat">
            <a:noFill/>
            <a:prstDash val="solid"/>
            <a:miter lim="800000"/>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23" name="Прямоугольник 22">
            <a:extLst>
              <a:ext uri="{FF2B5EF4-FFF2-40B4-BE49-F238E27FC236}">
                <a16:creationId xmlns:a16="http://schemas.microsoft.com/office/drawing/2014/main" id="{A85F0CCA-62F4-0216-815D-133730ACCE1A}"/>
              </a:ext>
            </a:extLst>
          </p:cNvPr>
          <p:cNvSpPr/>
          <p:nvPr userDrawn="1"/>
        </p:nvSpPr>
        <p:spPr>
          <a:xfrm>
            <a:off x="4528761" y="2298303"/>
            <a:ext cx="3143166" cy="3117600"/>
          </a:xfrm>
          <a:prstGeom prst="rect">
            <a:avLst/>
          </a:prstGeom>
          <a:solidFill>
            <a:srgbClr val="EBDDC6">
              <a:alpha val="80000"/>
            </a:srgbClr>
          </a:solidFill>
          <a:ln w="12700" cap="flat">
            <a:noFill/>
            <a:prstDash val="solid"/>
            <a:miter lim="800000"/>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24" name="Прямоугольник 23">
            <a:extLst>
              <a:ext uri="{FF2B5EF4-FFF2-40B4-BE49-F238E27FC236}">
                <a16:creationId xmlns:a16="http://schemas.microsoft.com/office/drawing/2014/main" id="{006C9A61-151B-2FD6-8A48-EFEF7740F4C5}"/>
              </a:ext>
            </a:extLst>
          </p:cNvPr>
          <p:cNvSpPr/>
          <p:nvPr userDrawn="1"/>
        </p:nvSpPr>
        <p:spPr>
          <a:xfrm>
            <a:off x="658813" y="2298303"/>
            <a:ext cx="3143166" cy="3120254"/>
          </a:xfrm>
          <a:prstGeom prst="rect">
            <a:avLst/>
          </a:prstGeom>
          <a:solidFill>
            <a:srgbClr val="4187E6">
              <a:lumMod val="20000"/>
              <a:lumOff val="80000"/>
              <a:alpha val="80000"/>
            </a:srgbClr>
          </a:solidFill>
          <a:ln w="12700" cap="flat">
            <a:noFill/>
            <a:prstDash val="solid"/>
            <a:miter lim="800000"/>
          </a:ln>
          <a:effectLst/>
          <a:sp3d/>
        </p:spPr>
        <p:txBody>
          <a:bodyPr rot="0" spcFirstLastPara="1" vertOverflow="overflow" horzOverflow="overflow" vert="horz" wrap="squar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cxnSp>
        <p:nvCxnSpPr>
          <p:cNvPr id="31" name="Прямая со стрелкой 30">
            <a:extLst>
              <a:ext uri="{FF2B5EF4-FFF2-40B4-BE49-F238E27FC236}">
                <a16:creationId xmlns:a16="http://schemas.microsoft.com/office/drawing/2014/main" id="{9EAAB2D3-624D-CF5F-774C-7345C19D4EEE}"/>
              </a:ext>
            </a:extLst>
          </p:cNvPr>
          <p:cNvCxnSpPr>
            <a:cxnSpLocks/>
          </p:cNvCxnSpPr>
          <p:nvPr userDrawn="1"/>
        </p:nvCxnSpPr>
        <p:spPr>
          <a:xfrm>
            <a:off x="658813" y="2141400"/>
            <a:ext cx="3132000" cy="0"/>
          </a:xfrm>
          <a:prstGeom prst="straightConnector1">
            <a:avLst/>
          </a:prstGeom>
          <a:noFill/>
          <a:ln w="22225" cap="flat">
            <a:solidFill>
              <a:srgbClr val="4187E6"/>
            </a:solidFill>
            <a:prstDash val="solid"/>
            <a:round/>
            <a:tailEnd type="none"/>
          </a:ln>
          <a:effectLst/>
          <a:sp3d/>
        </p:spPr>
      </p:cxnSp>
      <p:cxnSp>
        <p:nvCxnSpPr>
          <p:cNvPr id="32" name="Прямая со стрелкой 31">
            <a:extLst>
              <a:ext uri="{FF2B5EF4-FFF2-40B4-BE49-F238E27FC236}">
                <a16:creationId xmlns:a16="http://schemas.microsoft.com/office/drawing/2014/main" id="{D15DE21B-77EE-3523-E25A-F0B0C7310B37}"/>
              </a:ext>
            </a:extLst>
          </p:cNvPr>
          <p:cNvCxnSpPr>
            <a:cxnSpLocks/>
          </p:cNvCxnSpPr>
          <p:nvPr userDrawn="1"/>
        </p:nvCxnSpPr>
        <p:spPr>
          <a:xfrm>
            <a:off x="4519664" y="2141400"/>
            <a:ext cx="3132000" cy="0"/>
          </a:xfrm>
          <a:prstGeom prst="straightConnector1">
            <a:avLst/>
          </a:prstGeom>
          <a:noFill/>
          <a:ln w="22225" cap="flat">
            <a:solidFill>
              <a:srgbClr val="4187E6"/>
            </a:solidFill>
            <a:prstDash val="solid"/>
            <a:round/>
            <a:tailEnd type="none"/>
          </a:ln>
          <a:effectLst/>
          <a:sp3d/>
        </p:spPr>
      </p:cxnSp>
      <p:cxnSp>
        <p:nvCxnSpPr>
          <p:cNvPr id="33" name="Прямая со стрелкой 32">
            <a:extLst>
              <a:ext uri="{FF2B5EF4-FFF2-40B4-BE49-F238E27FC236}">
                <a16:creationId xmlns:a16="http://schemas.microsoft.com/office/drawing/2014/main" id="{EE4E033B-2A41-80E2-3CA8-C90BCD611EF9}"/>
              </a:ext>
            </a:extLst>
          </p:cNvPr>
          <p:cNvCxnSpPr>
            <a:cxnSpLocks/>
          </p:cNvCxnSpPr>
          <p:nvPr userDrawn="1"/>
        </p:nvCxnSpPr>
        <p:spPr>
          <a:xfrm>
            <a:off x="8401050" y="2141400"/>
            <a:ext cx="3132000" cy="0"/>
          </a:xfrm>
          <a:prstGeom prst="straightConnector1">
            <a:avLst/>
          </a:prstGeom>
          <a:noFill/>
          <a:ln w="22225" cap="flat">
            <a:solidFill>
              <a:srgbClr val="4187E6"/>
            </a:solidFill>
            <a:prstDash val="solid"/>
            <a:round/>
            <a:tailEnd type="none"/>
          </a:ln>
          <a:effectLst/>
          <a:sp3d/>
        </p:spPr>
      </p:cxnSp>
      <p:sp>
        <p:nvSpPr>
          <p:cNvPr id="35" name="Текст 34">
            <a:extLst>
              <a:ext uri="{FF2B5EF4-FFF2-40B4-BE49-F238E27FC236}">
                <a16:creationId xmlns:a16="http://schemas.microsoft.com/office/drawing/2014/main" id="{0A6804E1-A4B6-FDE0-350A-77792FD3839B}"/>
              </a:ext>
            </a:extLst>
          </p:cNvPr>
          <p:cNvSpPr>
            <a:spLocks noGrp="1"/>
          </p:cNvSpPr>
          <p:nvPr>
            <p:ph type="body" sz="quarter" idx="12" hasCustomPrompt="1"/>
          </p:nvPr>
        </p:nvSpPr>
        <p:spPr>
          <a:xfrm>
            <a:off x="856194" y="1412205"/>
            <a:ext cx="2945785" cy="50958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1</a:t>
            </a:r>
            <a:br>
              <a:rPr lang="ru-RU" dirty="0"/>
            </a:br>
            <a:r>
              <a:rPr lang="ru-RU" dirty="0"/>
              <a:t>в 1-2 строки </a:t>
            </a:r>
          </a:p>
          <a:p>
            <a:pPr lvl="0"/>
            <a:endParaRPr lang="ru-RU" dirty="0"/>
          </a:p>
        </p:txBody>
      </p:sp>
      <p:sp>
        <p:nvSpPr>
          <p:cNvPr id="48" name="Текст 34">
            <a:extLst>
              <a:ext uri="{FF2B5EF4-FFF2-40B4-BE49-F238E27FC236}">
                <a16:creationId xmlns:a16="http://schemas.microsoft.com/office/drawing/2014/main" id="{C2FC29F7-5C62-BDAF-21BE-B37ADA063DF1}"/>
              </a:ext>
            </a:extLst>
          </p:cNvPr>
          <p:cNvSpPr>
            <a:spLocks noGrp="1"/>
          </p:cNvSpPr>
          <p:nvPr>
            <p:ph type="body" sz="quarter" idx="13" hasCustomPrompt="1"/>
          </p:nvPr>
        </p:nvSpPr>
        <p:spPr>
          <a:xfrm>
            <a:off x="4700506" y="1412205"/>
            <a:ext cx="2971421" cy="50958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2</a:t>
            </a:r>
            <a:br>
              <a:rPr lang="ru-RU" dirty="0"/>
            </a:br>
            <a:r>
              <a:rPr lang="ru-RU" dirty="0"/>
              <a:t>в 1-2 строки </a:t>
            </a:r>
          </a:p>
          <a:p>
            <a:pPr lvl="0"/>
            <a:endParaRPr lang="ru-RU" dirty="0"/>
          </a:p>
        </p:txBody>
      </p:sp>
      <p:sp>
        <p:nvSpPr>
          <p:cNvPr id="49" name="Текст 34">
            <a:extLst>
              <a:ext uri="{FF2B5EF4-FFF2-40B4-BE49-F238E27FC236}">
                <a16:creationId xmlns:a16="http://schemas.microsoft.com/office/drawing/2014/main" id="{2249B7B7-ABA2-C304-9355-371C8286321E}"/>
              </a:ext>
            </a:extLst>
          </p:cNvPr>
          <p:cNvSpPr>
            <a:spLocks noGrp="1"/>
          </p:cNvSpPr>
          <p:nvPr>
            <p:ph type="body" sz="quarter" idx="14" hasCustomPrompt="1"/>
          </p:nvPr>
        </p:nvSpPr>
        <p:spPr>
          <a:xfrm>
            <a:off x="8596950" y="1412205"/>
            <a:ext cx="2924387" cy="50958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3</a:t>
            </a:r>
            <a:br>
              <a:rPr lang="ru-RU" dirty="0"/>
            </a:br>
            <a:r>
              <a:rPr lang="ru-RU" dirty="0"/>
              <a:t>в 1-2 строки </a:t>
            </a:r>
          </a:p>
          <a:p>
            <a:pPr lvl="0"/>
            <a:endParaRPr lang="ru-RU" dirty="0"/>
          </a:p>
        </p:txBody>
      </p:sp>
      <p:sp>
        <p:nvSpPr>
          <p:cNvPr id="50" name="Текст 34">
            <a:extLst>
              <a:ext uri="{FF2B5EF4-FFF2-40B4-BE49-F238E27FC236}">
                <a16:creationId xmlns:a16="http://schemas.microsoft.com/office/drawing/2014/main" id="{24693073-4F22-DD7B-4C73-C69441E15DD2}"/>
              </a:ext>
            </a:extLst>
          </p:cNvPr>
          <p:cNvSpPr>
            <a:spLocks noGrp="1"/>
          </p:cNvSpPr>
          <p:nvPr>
            <p:ph type="body" sz="quarter" idx="15" hasCustomPrompt="1"/>
          </p:nvPr>
        </p:nvSpPr>
        <p:spPr>
          <a:xfrm>
            <a:off x="856738" y="2496468"/>
            <a:ext cx="2747316" cy="2679179"/>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51" name="Текст 34">
            <a:extLst>
              <a:ext uri="{FF2B5EF4-FFF2-40B4-BE49-F238E27FC236}">
                <a16:creationId xmlns:a16="http://schemas.microsoft.com/office/drawing/2014/main" id="{F092979A-F792-7D8E-D930-7EF13B7F3EAE}"/>
              </a:ext>
            </a:extLst>
          </p:cNvPr>
          <p:cNvSpPr>
            <a:spLocks noGrp="1"/>
          </p:cNvSpPr>
          <p:nvPr>
            <p:ph type="body" sz="quarter" idx="16" hasCustomPrompt="1"/>
          </p:nvPr>
        </p:nvSpPr>
        <p:spPr>
          <a:xfrm>
            <a:off x="4727848" y="2496468"/>
            <a:ext cx="2747316" cy="2679179"/>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52" name="Текст 34">
            <a:extLst>
              <a:ext uri="{FF2B5EF4-FFF2-40B4-BE49-F238E27FC236}">
                <a16:creationId xmlns:a16="http://schemas.microsoft.com/office/drawing/2014/main" id="{C57BC236-F49B-B0A6-1961-4EC445BCED04}"/>
              </a:ext>
            </a:extLst>
          </p:cNvPr>
          <p:cNvSpPr>
            <a:spLocks noGrp="1"/>
          </p:cNvSpPr>
          <p:nvPr>
            <p:ph type="body" sz="quarter" idx="17" hasCustomPrompt="1"/>
          </p:nvPr>
        </p:nvSpPr>
        <p:spPr>
          <a:xfrm>
            <a:off x="8601992" y="2496468"/>
            <a:ext cx="2747316" cy="2679179"/>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 name="Объект 12">
            <a:extLst>
              <a:ext uri="{FF2B5EF4-FFF2-40B4-BE49-F238E27FC236}">
                <a16:creationId xmlns:a16="http://schemas.microsoft.com/office/drawing/2014/main" id="{50BDD0D9-9D6E-F3FD-72BF-AB6964970947}"/>
              </a:ext>
            </a:extLst>
          </p:cNvPr>
          <p:cNvSpPr>
            <a:spLocks noGrp="1"/>
          </p:cNvSpPr>
          <p:nvPr>
            <p:ph sz="quarter" idx="18"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979135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Линейная схема (v2)">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(3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17" name="Прямоугольник 16">
            <a:extLst>
              <a:ext uri="{FF2B5EF4-FFF2-40B4-BE49-F238E27FC236}">
                <a16:creationId xmlns:a16="http://schemas.microsoft.com/office/drawing/2014/main" id="{0E0F7F18-6BAD-AAA0-4834-D3AAF1A7D268}"/>
              </a:ext>
            </a:extLst>
          </p:cNvPr>
          <p:cNvSpPr/>
          <p:nvPr userDrawn="1"/>
        </p:nvSpPr>
        <p:spPr>
          <a:xfrm>
            <a:off x="8227987" y="1737222"/>
            <a:ext cx="3313113" cy="623724"/>
          </a:xfrm>
          <a:prstGeom prst="rect">
            <a:avLst/>
          </a:prstGeom>
          <a:solidFill>
            <a:srgbClr val="4187E6"/>
          </a:solidFill>
          <a:ln w="25400" cap="flat">
            <a:noFill/>
            <a:prstDash val="solid"/>
            <a:round/>
          </a:ln>
          <a:effectLst/>
          <a:sp3d/>
        </p:spPr>
        <p:txBody>
          <a:bodyPr rot="0" spcFirstLastPara="1" vertOverflow="overflow" horzOverflow="overflow" vert="horz" wrap="non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8" name="Прямоугольник 17">
            <a:extLst>
              <a:ext uri="{FF2B5EF4-FFF2-40B4-BE49-F238E27FC236}">
                <a16:creationId xmlns:a16="http://schemas.microsoft.com/office/drawing/2014/main" id="{12D94D52-F019-8823-8EAC-AC9766101C53}"/>
              </a:ext>
            </a:extLst>
          </p:cNvPr>
          <p:cNvSpPr/>
          <p:nvPr userDrawn="1"/>
        </p:nvSpPr>
        <p:spPr>
          <a:xfrm>
            <a:off x="4441221" y="1749414"/>
            <a:ext cx="3313113" cy="623724"/>
          </a:xfrm>
          <a:prstGeom prst="rect">
            <a:avLst/>
          </a:prstGeom>
          <a:solidFill>
            <a:srgbClr val="4187E6"/>
          </a:solidFill>
          <a:ln w="25400" cap="flat">
            <a:noFill/>
            <a:prstDash val="solid"/>
            <a:round/>
          </a:ln>
          <a:effectLst/>
          <a:sp3d/>
        </p:spPr>
        <p:txBody>
          <a:bodyPr rot="0" spcFirstLastPara="1" vertOverflow="overflow" horzOverflow="overflow" vert="horz" wrap="non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sp>
        <p:nvSpPr>
          <p:cNvPr id="19" name="Прямоугольник 18">
            <a:extLst>
              <a:ext uri="{FF2B5EF4-FFF2-40B4-BE49-F238E27FC236}">
                <a16:creationId xmlns:a16="http://schemas.microsoft.com/office/drawing/2014/main" id="{9FCEDB6B-38E2-154A-07DA-AC25FE3F8C33}"/>
              </a:ext>
            </a:extLst>
          </p:cNvPr>
          <p:cNvSpPr/>
          <p:nvPr userDrawn="1"/>
        </p:nvSpPr>
        <p:spPr>
          <a:xfrm>
            <a:off x="658813" y="1749414"/>
            <a:ext cx="3313113" cy="623724"/>
          </a:xfrm>
          <a:prstGeom prst="rect">
            <a:avLst/>
          </a:prstGeom>
          <a:solidFill>
            <a:srgbClr val="4187E6"/>
          </a:solidFill>
          <a:ln w="25400" cap="flat">
            <a:noFill/>
            <a:prstDash val="solid"/>
            <a:round/>
          </a:ln>
          <a:effectLst/>
          <a:sp3d/>
        </p:spPr>
        <p:txBody>
          <a:bodyPr rot="0" spcFirstLastPara="1" vertOverflow="overflow" horzOverflow="overflow" vert="horz" wrap="none" lIns="41763" tIns="41763" rIns="41763" bIns="41763" numCol="1" spcCol="38100" rtlCol="0" anchor="ctr">
            <a:noAutofit/>
          </a:bodyPr>
          <a:lstStyle/>
          <a:p>
            <a:pPr marL="0" marR="0" lvl="0" indent="0" defTabSz="1049864" eaLnBrk="1" fontAlgn="auto" latinLnBrk="0" hangingPunct="1">
              <a:lnSpc>
                <a:spcPct val="100000"/>
              </a:lnSpc>
              <a:spcBef>
                <a:spcPts val="0"/>
              </a:spcBef>
              <a:spcAft>
                <a:spcPts val="0"/>
              </a:spcAft>
              <a:buClrTx/>
              <a:buSzTx/>
              <a:buFontTx/>
              <a:buNone/>
              <a:tabLst/>
              <a:defRPr/>
            </a:pPr>
            <a:endParaRPr kumimoji="0" lang="ru-RU" sz="2000" b="0" i="0" u="none" strike="noStrike" kern="0" cap="none" spc="0" normalizeH="0" baseline="0" noProof="0">
              <a:ln>
                <a:noFill/>
              </a:ln>
              <a:solidFill>
                <a:sysClr val="windowText" lastClr="000000"/>
              </a:solidFill>
              <a:effectLst/>
              <a:uLnTx/>
              <a:uFillTx/>
              <a:latin typeface="TT Firs Text DemiBold"/>
              <a:cs typeface="Calibri"/>
            </a:endParaRPr>
          </a:p>
        </p:txBody>
      </p:sp>
      <p:cxnSp>
        <p:nvCxnSpPr>
          <p:cNvPr id="28" name="Прямая соединительная линия 27">
            <a:extLst>
              <a:ext uri="{FF2B5EF4-FFF2-40B4-BE49-F238E27FC236}">
                <a16:creationId xmlns:a16="http://schemas.microsoft.com/office/drawing/2014/main" id="{CE1C279A-4695-A679-AE0D-C6341EBA838D}"/>
              </a:ext>
            </a:extLst>
          </p:cNvPr>
          <p:cNvCxnSpPr>
            <a:cxnSpLocks/>
          </p:cNvCxnSpPr>
          <p:nvPr userDrawn="1"/>
        </p:nvCxnSpPr>
        <p:spPr>
          <a:xfrm flipV="1">
            <a:off x="666000" y="2041248"/>
            <a:ext cx="0" cy="2916000"/>
          </a:xfrm>
          <a:prstGeom prst="line">
            <a:avLst/>
          </a:prstGeom>
          <a:noFill/>
          <a:ln w="12700" cap="flat" cmpd="sng" algn="ctr">
            <a:solidFill>
              <a:srgbClr val="4187E6">
                <a:shade val="95000"/>
                <a:satMod val="104999"/>
              </a:srgbClr>
            </a:solidFill>
            <a:prstDash val="solid"/>
          </a:ln>
          <a:effectLst/>
        </p:spPr>
      </p:cxnSp>
      <p:cxnSp>
        <p:nvCxnSpPr>
          <p:cNvPr id="29" name="Прямая соединительная линия 28">
            <a:extLst>
              <a:ext uri="{FF2B5EF4-FFF2-40B4-BE49-F238E27FC236}">
                <a16:creationId xmlns:a16="http://schemas.microsoft.com/office/drawing/2014/main" id="{85B06FEE-1B3F-8290-7CC9-55CBE31FD56A}"/>
              </a:ext>
            </a:extLst>
          </p:cNvPr>
          <p:cNvCxnSpPr>
            <a:cxnSpLocks/>
          </p:cNvCxnSpPr>
          <p:nvPr userDrawn="1"/>
        </p:nvCxnSpPr>
        <p:spPr>
          <a:xfrm flipV="1">
            <a:off x="4446000" y="2041248"/>
            <a:ext cx="0" cy="2916000"/>
          </a:xfrm>
          <a:prstGeom prst="line">
            <a:avLst/>
          </a:prstGeom>
          <a:noFill/>
          <a:ln w="12700" cap="flat" cmpd="sng" algn="ctr">
            <a:solidFill>
              <a:srgbClr val="4187E6">
                <a:shade val="95000"/>
                <a:satMod val="104999"/>
              </a:srgbClr>
            </a:solidFill>
            <a:prstDash val="solid"/>
          </a:ln>
          <a:effectLst/>
        </p:spPr>
      </p:cxnSp>
      <p:cxnSp>
        <p:nvCxnSpPr>
          <p:cNvPr id="34" name="Прямая соединительная линия 33">
            <a:extLst>
              <a:ext uri="{FF2B5EF4-FFF2-40B4-BE49-F238E27FC236}">
                <a16:creationId xmlns:a16="http://schemas.microsoft.com/office/drawing/2014/main" id="{66CDB5CA-378E-6349-EA54-36899657D430}"/>
              </a:ext>
            </a:extLst>
          </p:cNvPr>
          <p:cNvCxnSpPr>
            <a:cxnSpLocks/>
          </p:cNvCxnSpPr>
          <p:nvPr userDrawn="1"/>
        </p:nvCxnSpPr>
        <p:spPr>
          <a:xfrm flipV="1">
            <a:off x="8236800" y="2041248"/>
            <a:ext cx="0" cy="2916000"/>
          </a:xfrm>
          <a:prstGeom prst="line">
            <a:avLst/>
          </a:prstGeom>
          <a:noFill/>
          <a:ln w="12700" cap="flat" cmpd="sng" algn="ctr">
            <a:solidFill>
              <a:srgbClr val="4187E6">
                <a:shade val="95000"/>
                <a:satMod val="104999"/>
              </a:srgbClr>
            </a:solidFill>
            <a:prstDash val="solid"/>
          </a:ln>
          <a:effectLst/>
        </p:spPr>
      </p:cxnSp>
      <p:sp>
        <p:nvSpPr>
          <p:cNvPr id="36" name="Текст 34">
            <a:extLst>
              <a:ext uri="{FF2B5EF4-FFF2-40B4-BE49-F238E27FC236}">
                <a16:creationId xmlns:a16="http://schemas.microsoft.com/office/drawing/2014/main" id="{AF8F3EA9-27CA-AEF2-1AF4-CB8B948594F7}"/>
              </a:ext>
            </a:extLst>
          </p:cNvPr>
          <p:cNvSpPr>
            <a:spLocks noGrp="1"/>
          </p:cNvSpPr>
          <p:nvPr>
            <p:ph type="body" sz="quarter" idx="12" hasCustomPrompt="1"/>
          </p:nvPr>
        </p:nvSpPr>
        <p:spPr>
          <a:xfrm>
            <a:off x="959288" y="1815987"/>
            <a:ext cx="2885157"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tx1"/>
                </a:solidFill>
                <a:latin typeface="TT Firs Text DemiBold" panose="020B0003020000020004" pitchFamily="34" charset="0"/>
              </a:defRPr>
            </a:lvl1pPr>
          </a:lstStyle>
          <a:p>
            <a:pPr lvl="0"/>
            <a:r>
              <a:rPr lang="ru-RU" dirty="0"/>
              <a:t>Заголовок пункта 1</a:t>
            </a:r>
            <a:br>
              <a:rPr lang="ru-RU" dirty="0"/>
            </a:br>
            <a:r>
              <a:rPr lang="ru-RU" dirty="0"/>
              <a:t>в 1-2 строки </a:t>
            </a:r>
          </a:p>
          <a:p>
            <a:pPr lvl="0"/>
            <a:endParaRPr lang="ru-RU" dirty="0"/>
          </a:p>
        </p:txBody>
      </p:sp>
      <p:sp>
        <p:nvSpPr>
          <p:cNvPr id="37" name="Текст 34">
            <a:extLst>
              <a:ext uri="{FF2B5EF4-FFF2-40B4-BE49-F238E27FC236}">
                <a16:creationId xmlns:a16="http://schemas.microsoft.com/office/drawing/2014/main" id="{CFA377A6-0923-5459-E034-21686A49B4B8}"/>
              </a:ext>
            </a:extLst>
          </p:cNvPr>
          <p:cNvSpPr>
            <a:spLocks noGrp="1"/>
          </p:cNvSpPr>
          <p:nvPr>
            <p:ph type="body" sz="quarter" idx="15" hasCustomPrompt="1"/>
          </p:nvPr>
        </p:nvSpPr>
        <p:spPr>
          <a:xfrm>
            <a:off x="886718" y="2631381"/>
            <a:ext cx="2935774" cy="2345354"/>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38" name="Текст 34">
            <a:extLst>
              <a:ext uri="{FF2B5EF4-FFF2-40B4-BE49-F238E27FC236}">
                <a16:creationId xmlns:a16="http://schemas.microsoft.com/office/drawing/2014/main" id="{50BC5A96-CBDB-78A2-5B35-2CECA47475B8}"/>
              </a:ext>
            </a:extLst>
          </p:cNvPr>
          <p:cNvSpPr>
            <a:spLocks noGrp="1"/>
          </p:cNvSpPr>
          <p:nvPr>
            <p:ph type="body" sz="quarter" idx="16" hasCustomPrompt="1"/>
          </p:nvPr>
        </p:nvSpPr>
        <p:spPr>
          <a:xfrm>
            <a:off x="4728410" y="1815796"/>
            <a:ext cx="2885157" cy="43348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ru-RU" sz="1400" b="1" i="0" kern="1200" dirty="0">
                <a:solidFill>
                  <a:schemeClr val="tx1"/>
                </a:solidFill>
                <a:latin typeface="TT Firs Text DemiBold" panose="020B0003020000020004" pitchFamily="34" charset="0"/>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r>
              <a:rPr lang="ru-RU" dirty="0"/>
              <a:t>Заголовок пункта 2</a:t>
            </a:r>
            <a:br>
              <a:rPr lang="ru-RU" dirty="0"/>
            </a:br>
            <a:r>
              <a:rPr lang="ru-RU" dirty="0"/>
              <a:t>в 1-2 строки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endParaRPr lang="ru-RU" dirty="0"/>
          </a:p>
        </p:txBody>
      </p:sp>
      <p:sp>
        <p:nvSpPr>
          <p:cNvPr id="39" name="Текст 34">
            <a:extLst>
              <a:ext uri="{FF2B5EF4-FFF2-40B4-BE49-F238E27FC236}">
                <a16:creationId xmlns:a16="http://schemas.microsoft.com/office/drawing/2014/main" id="{270A7887-4BE1-D36A-FC3D-E6E69B893DBE}"/>
              </a:ext>
            </a:extLst>
          </p:cNvPr>
          <p:cNvSpPr>
            <a:spLocks noGrp="1"/>
          </p:cNvSpPr>
          <p:nvPr>
            <p:ph type="body" sz="quarter" idx="17" hasCustomPrompt="1"/>
          </p:nvPr>
        </p:nvSpPr>
        <p:spPr>
          <a:xfrm>
            <a:off x="4655840" y="2631190"/>
            <a:ext cx="2935774" cy="2345354"/>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0" name="Текст 34">
            <a:extLst>
              <a:ext uri="{FF2B5EF4-FFF2-40B4-BE49-F238E27FC236}">
                <a16:creationId xmlns:a16="http://schemas.microsoft.com/office/drawing/2014/main" id="{CE11B36C-E576-95EC-AC0A-E34CD61A2024}"/>
              </a:ext>
            </a:extLst>
          </p:cNvPr>
          <p:cNvSpPr>
            <a:spLocks noGrp="1"/>
          </p:cNvSpPr>
          <p:nvPr>
            <p:ph type="body" sz="quarter" idx="18" hasCustomPrompt="1"/>
          </p:nvPr>
        </p:nvSpPr>
        <p:spPr>
          <a:xfrm>
            <a:off x="8517796" y="1785816"/>
            <a:ext cx="2885157" cy="433489"/>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ru-RU" sz="1400" b="1" i="0" kern="1200" dirty="0">
                <a:solidFill>
                  <a:schemeClr val="tx1"/>
                </a:solidFill>
                <a:latin typeface="TT Firs Text DemiBold" panose="020B0003020000020004" pitchFamily="34" charset="0"/>
                <a:ea typeface="+mn-ea"/>
                <a:cs typeface="+mn-cs"/>
              </a:defRPr>
            </a:lvl1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r>
              <a:rPr lang="ru-RU" dirty="0"/>
              <a:t>Заголовок пункта 3</a:t>
            </a:r>
            <a:br>
              <a:rPr lang="ru-RU" dirty="0"/>
            </a:br>
            <a:r>
              <a:rPr lang="ru-RU" dirty="0"/>
              <a:t>в 1-2 строки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pPr>
            <a:endParaRPr lang="ru-RU" dirty="0"/>
          </a:p>
        </p:txBody>
      </p:sp>
      <p:sp>
        <p:nvSpPr>
          <p:cNvPr id="41" name="Текст 34">
            <a:extLst>
              <a:ext uri="{FF2B5EF4-FFF2-40B4-BE49-F238E27FC236}">
                <a16:creationId xmlns:a16="http://schemas.microsoft.com/office/drawing/2014/main" id="{116C773B-F7CD-5463-325F-4FB3E2204A03}"/>
              </a:ext>
            </a:extLst>
          </p:cNvPr>
          <p:cNvSpPr>
            <a:spLocks noGrp="1"/>
          </p:cNvSpPr>
          <p:nvPr>
            <p:ph type="body" sz="quarter" idx="19" hasCustomPrompt="1"/>
          </p:nvPr>
        </p:nvSpPr>
        <p:spPr>
          <a:xfrm>
            <a:off x="8445226" y="2601210"/>
            <a:ext cx="2935774" cy="2345354"/>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 name="Объект 12">
            <a:extLst>
              <a:ext uri="{FF2B5EF4-FFF2-40B4-BE49-F238E27FC236}">
                <a16:creationId xmlns:a16="http://schemas.microsoft.com/office/drawing/2014/main" id="{3ADA77BC-C373-AFB0-FFBF-BE1B95F3DB7F}"/>
              </a:ext>
            </a:extLst>
          </p:cNvPr>
          <p:cNvSpPr>
            <a:spLocks noGrp="1"/>
          </p:cNvSpPr>
          <p:nvPr>
            <p:ph sz="quarter" idx="20"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109808013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Линейная схема (v3)">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(3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cxnSp>
        <p:nvCxnSpPr>
          <p:cNvPr id="25" name="Прямая соединительная линия 24">
            <a:extLst>
              <a:ext uri="{FF2B5EF4-FFF2-40B4-BE49-F238E27FC236}">
                <a16:creationId xmlns:a16="http://schemas.microsoft.com/office/drawing/2014/main" id="{8EE27F33-CB40-2490-2548-37C30DABAC2C}"/>
              </a:ext>
            </a:extLst>
          </p:cNvPr>
          <p:cNvCxnSpPr>
            <a:cxnSpLocks/>
          </p:cNvCxnSpPr>
          <p:nvPr userDrawn="1"/>
        </p:nvCxnSpPr>
        <p:spPr>
          <a:xfrm flipV="1">
            <a:off x="666000" y="1706776"/>
            <a:ext cx="0" cy="3024000"/>
          </a:xfrm>
          <a:prstGeom prst="line">
            <a:avLst/>
          </a:prstGeom>
          <a:noFill/>
          <a:ln w="15875" cap="flat" cmpd="sng" algn="ctr">
            <a:solidFill>
              <a:srgbClr val="4187E6">
                <a:shade val="95000"/>
                <a:satMod val="104999"/>
              </a:srgbClr>
            </a:solidFill>
            <a:prstDash val="solid"/>
          </a:ln>
          <a:effectLst/>
        </p:spPr>
      </p:cxnSp>
      <p:cxnSp>
        <p:nvCxnSpPr>
          <p:cNvPr id="26" name="Прямая соединительная линия 25">
            <a:extLst>
              <a:ext uri="{FF2B5EF4-FFF2-40B4-BE49-F238E27FC236}">
                <a16:creationId xmlns:a16="http://schemas.microsoft.com/office/drawing/2014/main" id="{276B0093-B1BC-A53E-9609-5FF4B4843898}"/>
              </a:ext>
            </a:extLst>
          </p:cNvPr>
          <p:cNvCxnSpPr>
            <a:cxnSpLocks/>
          </p:cNvCxnSpPr>
          <p:nvPr userDrawn="1"/>
        </p:nvCxnSpPr>
        <p:spPr>
          <a:xfrm flipV="1">
            <a:off x="4446000" y="1706776"/>
            <a:ext cx="0" cy="3024000"/>
          </a:xfrm>
          <a:prstGeom prst="line">
            <a:avLst/>
          </a:prstGeom>
          <a:noFill/>
          <a:ln w="15875" cap="flat" cmpd="sng" algn="ctr">
            <a:solidFill>
              <a:srgbClr val="4187E6">
                <a:shade val="95000"/>
                <a:satMod val="104999"/>
              </a:srgbClr>
            </a:solidFill>
            <a:prstDash val="solid"/>
          </a:ln>
          <a:effectLst/>
        </p:spPr>
      </p:cxnSp>
      <p:cxnSp>
        <p:nvCxnSpPr>
          <p:cNvPr id="30" name="Прямая соединительная линия 29">
            <a:extLst>
              <a:ext uri="{FF2B5EF4-FFF2-40B4-BE49-F238E27FC236}">
                <a16:creationId xmlns:a16="http://schemas.microsoft.com/office/drawing/2014/main" id="{8A23924A-3C2C-33F4-A3BD-1B46AD7E5364}"/>
              </a:ext>
            </a:extLst>
          </p:cNvPr>
          <p:cNvCxnSpPr>
            <a:cxnSpLocks/>
          </p:cNvCxnSpPr>
          <p:nvPr userDrawn="1"/>
        </p:nvCxnSpPr>
        <p:spPr>
          <a:xfrm flipV="1">
            <a:off x="8236800" y="1706776"/>
            <a:ext cx="0" cy="3024000"/>
          </a:xfrm>
          <a:prstGeom prst="line">
            <a:avLst/>
          </a:prstGeom>
          <a:noFill/>
          <a:ln w="15875" cap="flat" cmpd="sng" algn="ctr">
            <a:solidFill>
              <a:srgbClr val="4187E6">
                <a:shade val="95000"/>
                <a:satMod val="104999"/>
              </a:srgbClr>
            </a:solidFill>
            <a:prstDash val="solid"/>
          </a:ln>
          <a:effectLst/>
        </p:spPr>
      </p:cxnSp>
      <p:sp>
        <p:nvSpPr>
          <p:cNvPr id="44" name="Текст 34">
            <a:extLst>
              <a:ext uri="{FF2B5EF4-FFF2-40B4-BE49-F238E27FC236}">
                <a16:creationId xmlns:a16="http://schemas.microsoft.com/office/drawing/2014/main" id="{F901FF3D-21D7-9051-FB6E-37602433B9C4}"/>
              </a:ext>
            </a:extLst>
          </p:cNvPr>
          <p:cNvSpPr>
            <a:spLocks noGrp="1"/>
          </p:cNvSpPr>
          <p:nvPr>
            <p:ph type="body" sz="quarter" idx="12" hasCustomPrompt="1"/>
          </p:nvPr>
        </p:nvSpPr>
        <p:spPr>
          <a:xfrm>
            <a:off x="1509603" y="1772911"/>
            <a:ext cx="2430963"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a:t>
            </a:r>
            <a:r>
              <a:rPr lang="en-US" dirty="0"/>
              <a:t>1</a:t>
            </a:r>
            <a:br>
              <a:rPr lang="ru-RU" dirty="0"/>
            </a:br>
            <a:r>
              <a:rPr lang="ru-RU" dirty="0"/>
              <a:t>в 1-2 строки </a:t>
            </a:r>
          </a:p>
          <a:p>
            <a:pPr lvl="0"/>
            <a:endParaRPr lang="ru-RU" dirty="0"/>
          </a:p>
        </p:txBody>
      </p:sp>
      <p:sp>
        <p:nvSpPr>
          <p:cNvPr id="45" name="Текст 34">
            <a:extLst>
              <a:ext uri="{FF2B5EF4-FFF2-40B4-BE49-F238E27FC236}">
                <a16:creationId xmlns:a16="http://schemas.microsoft.com/office/drawing/2014/main" id="{0AFD5539-195C-1109-B06D-6F4E76BCE5CC}"/>
              </a:ext>
            </a:extLst>
          </p:cNvPr>
          <p:cNvSpPr>
            <a:spLocks noGrp="1"/>
          </p:cNvSpPr>
          <p:nvPr>
            <p:ph type="body" sz="quarter" idx="15" hasCustomPrompt="1"/>
          </p:nvPr>
        </p:nvSpPr>
        <p:spPr>
          <a:xfrm>
            <a:off x="988316" y="2609191"/>
            <a:ext cx="2935765" cy="2095602"/>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6" name="Текст 34">
            <a:extLst>
              <a:ext uri="{FF2B5EF4-FFF2-40B4-BE49-F238E27FC236}">
                <a16:creationId xmlns:a16="http://schemas.microsoft.com/office/drawing/2014/main" id="{8C62A816-3830-7F58-ED76-8C48F16F2C2B}"/>
              </a:ext>
            </a:extLst>
          </p:cNvPr>
          <p:cNvSpPr>
            <a:spLocks noGrp="1"/>
          </p:cNvSpPr>
          <p:nvPr>
            <p:ph type="body" sz="quarter" idx="35" hasCustomPrompt="1"/>
          </p:nvPr>
        </p:nvSpPr>
        <p:spPr>
          <a:xfrm>
            <a:off x="5302366" y="1772911"/>
            <a:ext cx="2429000"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2</a:t>
            </a:r>
            <a:br>
              <a:rPr lang="ru-RU" dirty="0"/>
            </a:br>
            <a:r>
              <a:rPr lang="ru-RU" dirty="0"/>
              <a:t>в 1-2 строки </a:t>
            </a:r>
          </a:p>
          <a:p>
            <a:pPr lvl="0"/>
            <a:endParaRPr lang="ru-RU" dirty="0"/>
          </a:p>
        </p:txBody>
      </p:sp>
      <p:sp>
        <p:nvSpPr>
          <p:cNvPr id="47" name="Текст 34">
            <a:extLst>
              <a:ext uri="{FF2B5EF4-FFF2-40B4-BE49-F238E27FC236}">
                <a16:creationId xmlns:a16="http://schemas.microsoft.com/office/drawing/2014/main" id="{37E1DB80-FF1D-4D7E-E003-AA6ED50469F7}"/>
              </a:ext>
            </a:extLst>
          </p:cNvPr>
          <p:cNvSpPr>
            <a:spLocks noGrp="1"/>
          </p:cNvSpPr>
          <p:nvPr>
            <p:ph type="body" sz="quarter" idx="36" hasCustomPrompt="1"/>
          </p:nvPr>
        </p:nvSpPr>
        <p:spPr>
          <a:xfrm>
            <a:off x="4795592" y="2609191"/>
            <a:ext cx="2935774" cy="2095602"/>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8" name="Текст 34">
            <a:extLst>
              <a:ext uri="{FF2B5EF4-FFF2-40B4-BE49-F238E27FC236}">
                <a16:creationId xmlns:a16="http://schemas.microsoft.com/office/drawing/2014/main" id="{B62E267E-008E-BAE9-078E-D3C93F24753B}"/>
              </a:ext>
            </a:extLst>
          </p:cNvPr>
          <p:cNvSpPr>
            <a:spLocks noGrp="1"/>
          </p:cNvSpPr>
          <p:nvPr>
            <p:ph type="body" sz="quarter" idx="37" hasCustomPrompt="1"/>
          </p:nvPr>
        </p:nvSpPr>
        <p:spPr>
          <a:xfrm>
            <a:off x="9077777" y="1772911"/>
            <a:ext cx="2428989"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2</a:t>
            </a:r>
            <a:br>
              <a:rPr lang="ru-RU" dirty="0"/>
            </a:br>
            <a:r>
              <a:rPr lang="ru-RU" dirty="0"/>
              <a:t>в 1-2 строки </a:t>
            </a:r>
          </a:p>
          <a:p>
            <a:pPr lvl="0"/>
            <a:endParaRPr lang="ru-RU" dirty="0"/>
          </a:p>
        </p:txBody>
      </p:sp>
      <p:sp>
        <p:nvSpPr>
          <p:cNvPr id="49" name="Текст 34">
            <a:extLst>
              <a:ext uri="{FF2B5EF4-FFF2-40B4-BE49-F238E27FC236}">
                <a16:creationId xmlns:a16="http://schemas.microsoft.com/office/drawing/2014/main" id="{E78E898A-F56E-D1D5-83F5-00D37A695978}"/>
              </a:ext>
            </a:extLst>
          </p:cNvPr>
          <p:cNvSpPr>
            <a:spLocks noGrp="1"/>
          </p:cNvSpPr>
          <p:nvPr>
            <p:ph type="body" sz="quarter" idx="38" hasCustomPrompt="1"/>
          </p:nvPr>
        </p:nvSpPr>
        <p:spPr>
          <a:xfrm>
            <a:off x="8571004" y="2609191"/>
            <a:ext cx="2935774" cy="2095602"/>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5" name="Объект 12">
            <a:extLst>
              <a:ext uri="{FF2B5EF4-FFF2-40B4-BE49-F238E27FC236}">
                <a16:creationId xmlns:a16="http://schemas.microsoft.com/office/drawing/2014/main" id="{FB3F2C96-49FB-C052-727E-82F78036CEA9}"/>
              </a:ext>
            </a:extLst>
          </p:cNvPr>
          <p:cNvSpPr>
            <a:spLocks noGrp="1"/>
          </p:cNvSpPr>
          <p:nvPr>
            <p:ph sz="quarter" idx="39"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3668532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Линейная схема (v4)">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(3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cxnSp>
        <p:nvCxnSpPr>
          <p:cNvPr id="10" name="Прямая соединительная линия 9">
            <a:extLst>
              <a:ext uri="{FF2B5EF4-FFF2-40B4-BE49-F238E27FC236}">
                <a16:creationId xmlns:a16="http://schemas.microsoft.com/office/drawing/2014/main" id="{E07530EC-5026-0AA6-2E1F-D57E71D4E25D}"/>
              </a:ext>
            </a:extLst>
          </p:cNvPr>
          <p:cNvCxnSpPr>
            <a:cxnSpLocks/>
          </p:cNvCxnSpPr>
          <p:nvPr userDrawn="1"/>
        </p:nvCxnSpPr>
        <p:spPr>
          <a:xfrm flipV="1">
            <a:off x="734368" y="1706776"/>
            <a:ext cx="0" cy="3096000"/>
          </a:xfrm>
          <a:prstGeom prst="line">
            <a:avLst/>
          </a:prstGeom>
          <a:ln w="15875">
            <a:solidFill>
              <a:srgbClr val="F09566"/>
            </a:solidFill>
          </a:ln>
        </p:spPr>
        <p:style>
          <a:lnRef idx="1">
            <a:schemeClr val="accent1"/>
          </a:lnRef>
          <a:fillRef idx="0">
            <a:schemeClr val="accent1"/>
          </a:fillRef>
          <a:effectRef idx="0">
            <a:schemeClr val="accent1"/>
          </a:effectRef>
          <a:fontRef idx="minor">
            <a:schemeClr val="tx1"/>
          </a:fontRef>
        </p:style>
      </p:cxnSp>
      <p:cxnSp>
        <p:nvCxnSpPr>
          <p:cNvPr id="11" name="Прямая соединительная линия 10">
            <a:extLst>
              <a:ext uri="{FF2B5EF4-FFF2-40B4-BE49-F238E27FC236}">
                <a16:creationId xmlns:a16="http://schemas.microsoft.com/office/drawing/2014/main" id="{3BA105E5-9035-9222-6E02-D50332ED9F1A}"/>
              </a:ext>
            </a:extLst>
          </p:cNvPr>
          <p:cNvCxnSpPr>
            <a:cxnSpLocks/>
          </p:cNvCxnSpPr>
          <p:nvPr userDrawn="1"/>
        </p:nvCxnSpPr>
        <p:spPr>
          <a:xfrm flipV="1">
            <a:off x="4560862" y="1706776"/>
            <a:ext cx="0" cy="3096000"/>
          </a:xfrm>
          <a:prstGeom prst="line">
            <a:avLst/>
          </a:prstGeom>
          <a:ln w="15875">
            <a:solidFill>
              <a:srgbClr val="F09566"/>
            </a:solidFill>
          </a:ln>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a:extLst>
              <a:ext uri="{FF2B5EF4-FFF2-40B4-BE49-F238E27FC236}">
                <a16:creationId xmlns:a16="http://schemas.microsoft.com/office/drawing/2014/main" id="{CBEBB68E-84A4-4CB8-352B-5A964BE31646}"/>
              </a:ext>
            </a:extLst>
          </p:cNvPr>
          <p:cNvCxnSpPr>
            <a:cxnSpLocks/>
          </p:cNvCxnSpPr>
          <p:nvPr userDrawn="1"/>
        </p:nvCxnSpPr>
        <p:spPr>
          <a:xfrm flipV="1">
            <a:off x="8305168" y="1706776"/>
            <a:ext cx="0" cy="3096000"/>
          </a:xfrm>
          <a:prstGeom prst="line">
            <a:avLst/>
          </a:prstGeom>
          <a:ln w="15875">
            <a:solidFill>
              <a:srgbClr val="F09566"/>
            </a:solidFill>
          </a:ln>
        </p:spPr>
        <p:style>
          <a:lnRef idx="1">
            <a:schemeClr val="accent1"/>
          </a:lnRef>
          <a:fillRef idx="0">
            <a:schemeClr val="accent1"/>
          </a:fillRef>
          <a:effectRef idx="0">
            <a:schemeClr val="accent1"/>
          </a:effectRef>
          <a:fontRef idx="minor">
            <a:schemeClr val="tx1"/>
          </a:fontRef>
        </p:style>
      </p:cxnSp>
      <p:sp>
        <p:nvSpPr>
          <p:cNvPr id="14" name="Прямоугольник 13">
            <a:extLst>
              <a:ext uri="{FF2B5EF4-FFF2-40B4-BE49-F238E27FC236}">
                <a16:creationId xmlns:a16="http://schemas.microsoft.com/office/drawing/2014/main" id="{141B3642-37B9-AF64-7DB7-9DFBA6104800}"/>
              </a:ext>
            </a:extLst>
          </p:cNvPr>
          <p:cNvSpPr/>
          <p:nvPr userDrawn="1"/>
        </p:nvSpPr>
        <p:spPr>
          <a:xfrm>
            <a:off x="658813" y="1704975"/>
            <a:ext cx="71437" cy="752475"/>
          </a:xfrm>
          <a:prstGeom prst="rect">
            <a:avLst/>
          </a:prstGeom>
          <a:solidFill>
            <a:srgbClr val="F0956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5" name="Прямоугольник 14">
            <a:extLst>
              <a:ext uri="{FF2B5EF4-FFF2-40B4-BE49-F238E27FC236}">
                <a16:creationId xmlns:a16="http://schemas.microsoft.com/office/drawing/2014/main" id="{FA81F15C-653A-ED11-2B27-36B1E78D626C}"/>
              </a:ext>
            </a:extLst>
          </p:cNvPr>
          <p:cNvSpPr/>
          <p:nvPr userDrawn="1"/>
        </p:nvSpPr>
        <p:spPr>
          <a:xfrm>
            <a:off x="4491954" y="1712383"/>
            <a:ext cx="71437" cy="752475"/>
          </a:xfrm>
          <a:prstGeom prst="rect">
            <a:avLst/>
          </a:prstGeom>
          <a:solidFill>
            <a:srgbClr val="F0956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6" name="Прямоугольник 15">
            <a:extLst>
              <a:ext uri="{FF2B5EF4-FFF2-40B4-BE49-F238E27FC236}">
                <a16:creationId xmlns:a16="http://schemas.microsoft.com/office/drawing/2014/main" id="{21AC8513-FB86-29E6-E62F-D6E22C21F56B}"/>
              </a:ext>
            </a:extLst>
          </p:cNvPr>
          <p:cNvSpPr/>
          <p:nvPr userDrawn="1"/>
        </p:nvSpPr>
        <p:spPr>
          <a:xfrm>
            <a:off x="8233090" y="1700808"/>
            <a:ext cx="71437" cy="752475"/>
          </a:xfrm>
          <a:prstGeom prst="rect">
            <a:avLst/>
          </a:prstGeom>
          <a:solidFill>
            <a:srgbClr val="F09566"/>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7" name="TextBox 16">
            <a:extLst>
              <a:ext uri="{FF2B5EF4-FFF2-40B4-BE49-F238E27FC236}">
                <a16:creationId xmlns:a16="http://schemas.microsoft.com/office/drawing/2014/main" id="{E4DDDFC0-FB50-9664-A70C-D88A490C5147}"/>
              </a:ext>
            </a:extLst>
          </p:cNvPr>
          <p:cNvSpPr txBox="1"/>
          <p:nvPr userDrawn="1"/>
        </p:nvSpPr>
        <p:spPr>
          <a:xfrm>
            <a:off x="881636" y="1745966"/>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1</a:t>
            </a:r>
          </a:p>
        </p:txBody>
      </p:sp>
      <p:sp>
        <p:nvSpPr>
          <p:cNvPr id="18" name="TextBox 17">
            <a:extLst>
              <a:ext uri="{FF2B5EF4-FFF2-40B4-BE49-F238E27FC236}">
                <a16:creationId xmlns:a16="http://schemas.microsoft.com/office/drawing/2014/main" id="{3717A14A-CCF1-46D9-BEC4-8339EA251837}"/>
              </a:ext>
            </a:extLst>
          </p:cNvPr>
          <p:cNvSpPr txBox="1"/>
          <p:nvPr userDrawn="1"/>
        </p:nvSpPr>
        <p:spPr>
          <a:xfrm>
            <a:off x="4712608" y="1745966"/>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2</a:t>
            </a:r>
          </a:p>
        </p:txBody>
      </p:sp>
      <p:sp>
        <p:nvSpPr>
          <p:cNvPr id="19" name="TextBox 18">
            <a:extLst>
              <a:ext uri="{FF2B5EF4-FFF2-40B4-BE49-F238E27FC236}">
                <a16:creationId xmlns:a16="http://schemas.microsoft.com/office/drawing/2014/main" id="{0D6BF8F0-22C6-2B64-F823-9D252ECD31BB}"/>
              </a:ext>
            </a:extLst>
          </p:cNvPr>
          <p:cNvSpPr txBox="1"/>
          <p:nvPr userDrawn="1"/>
        </p:nvSpPr>
        <p:spPr>
          <a:xfrm>
            <a:off x="8481142" y="1745966"/>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3</a:t>
            </a:r>
          </a:p>
        </p:txBody>
      </p:sp>
      <p:sp>
        <p:nvSpPr>
          <p:cNvPr id="20" name="Текст 34">
            <a:extLst>
              <a:ext uri="{FF2B5EF4-FFF2-40B4-BE49-F238E27FC236}">
                <a16:creationId xmlns:a16="http://schemas.microsoft.com/office/drawing/2014/main" id="{B666539E-DEC7-9569-576E-C3D1B71F5D48}"/>
              </a:ext>
            </a:extLst>
          </p:cNvPr>
          <p:cNvSpPr>
            <a:spLocks noGrp="1"/>
          </p:cNvSpPr>
          <p:nvPr>
            <p:ph type="body" sz="quarter" idx="12" hasCustomPrompt="1"/>
          </p:nvPr>
        </p:nvSpPr>
        <p:spPr>
          <a:xfrm>
            <a:off x="1216120" y="1717683"/>
            <a:ext cx="2569403"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a:t>
            </a:r>
            <a:r>
              <a:rPr lang="en-US" dirty="0"/>
              <a:t>1</a:t>
            </a:r>
            <a:br>
              <a:rPr lang="ru-RU" dirty="0"/>
            </a:br>
            <a:r>
              <a:rPr lang="ru-RU" dirty="0"/>
              <a:t>в 1-2 строки </a:t>
            </a:r>
          </a:p>
          <a:p>
            <a:pPr lvl="0"/>
            <a:endParaRPr lang="ru-RU" dirty="0"/>
          </a:p>
        </p:txBody>
      </p:sp>
      <p:sp>
        <p:nvSpPr>
          <p:cNvPr id="21" name="Текст 34">
            <a:extLst>
              <a:ext uri="{FF2B5EF4-FFF2-40B4-BE49-F238E27FC236}">
                <a16:creationId xmlns:a16="http://schemas.microsoft.com/office/drawing/2014/main" id="{0BA8754A-49FE-4523-C7C6-B509C916D15A}"/>
              </a:ext>
            </a:extLst>
          </p:cNvPr>
          <p:cNvSpPr>
            <a:spLocks noGrp="1"/>
          </p:cNvSpPr>
          <p:nvPr>
            <p:ph type="body" sz="quarter" idx="15" hasCustomPrompt="1"/>
          </p:nvPr>
        </p:nvSpPr>
        <p:spPr>
          <a:xfrm>
            <a:off x="886717" y="2485473"/>
            <a:ext cx="2991599"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2" name="Текст 34">
            <a:extLst>
              <a:ext uri="{FF2B5EF4-FFF2-40B4-BE49-F238E27FC236}">
                <a16:creationId xmlns:a16="http://schemas.microsoft.com/office/drawing/2014/main" id="{CFE788CF-EC9A-4F2B-DEEC-0AFB014C48DF}"/>
              </a:ext>
            </a:extLst>
          </p:cNvPr>
          <p:cNvSpPr>
            <a:spLocks noGrp="1"/>
          </p:cNvSpPr>
          <p:nvPr>
            <p:ph type="body" sz="quarter" idx="16" hasCustomPrompt="1"/>
          </p:nvPr>
        </p:nvSpPr>
        <p:spPr>
          <a:xfrm>
            <a:off x="5057251" y="1717683"/>
            <a:ext cx="2470050"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2</a:t>
            </a:r>
            <a:br>
              <a:rPr lang="ru-RU" dirty="0"/>
            </a:br>
            <a:r>
              <a:rPr lang="ru-RU" dirty="0"/>
              <a:t>в 1-2 строки </a:t>
            </a:r>
          </a:p>
          <a:p>
            <a:pPr lvl="0"/>
            <a:endParaRPr lang="ru-RU" dirty="0"/>
          </a:p>
        </p:txBody>
      </p:sp>
      <p:sp>
        <p:nvSpPr>
          <p:cNvPr id="23" name="Текст 34">
            <a:extLst>
              <a:ext uri="{FF2B5EF4-FFF2-40B4-BE49-F238E27FC236}">
                <a16:creationId xmlns:a16="http://schemas.microsoft.com/office/drawing/2014/main" id="{4A1C23AD-9D23-6038-E696-1A2214EFF781}"/>
              </a:ext>
            </a:extLst>
          </p:cNvPr>
          <p:cNvSpPr>
            <a:spLocks noGrp="1"/>
          </p:cNvSpPr>
          <p:nvPr>
            <p:ph type="body" sz="quarter" idx="17" hasCustomPrompt="1"/>
          </p:nvPr>
        </p:nvSpPr>
        <p:spPr>
          <a:xfrm>
            <a:off x="4727847" y="2485473"/>
            <a:ext cx="2997255"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4" name="Текст 34">
            <a:extLst>
              <a:ext uri="{FF2B5EF4-FFF2-40B4-BE49-F238E27FC236}">
                <a16:creationId xmlns:a16="http://schemas.microsoft.com/office/drawing/2014/main" id="{C8289C3A-DF66-28D9-A1BE-5ACC8FD818F2}"/>
              </a:ext>
            </a:extLst>
          </p:cNvPr>
          <p:cNvSpPr>
            <a:spLocks noGrp="1"/>
          </p:cNvSpPr>
          <p:nvPr>
            <p:ph type="body" sz="quarter" idx="18" hasCustomPrompt="1"/>
          </p:nvPr>
        </p:nvSpPr>
        <p:spPr>
          <a:xfrm>
            <a:off x="8846257" y="1717683"/>
            <a:ext cx="2464108"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3</a:t>
            </a:r>
            <a:br>
              <a:rPr lang="ru-RU" dirty="0"/>
            </a:br>
            <a:r>
              <a:rPr lang="ru-RU" dirty="0"/>
              <a:t>в 1-2 строки </a:t>
            </a:r>
          </a:p>
          <a:p>
            <a:pPr lvl="0"/>
            <a:endParaRPr lang="ru-RU" dirty="0"/>
          </a:p>
        </p:txBody>
      </p:sp>
      <p:sp>
        <p:nvSpPr>
          <p:cNvPr id="27" name="Текст 34">
            <a:extLst>
              <a:ext uri="{FF2B5EF4-FFF2-40B4-BE49-F238E27FC236}">
                <a16:creationId xmlns:a16="http://schemas.microsoft.com/office/drawing/2014/main" id="{08B38A29-2105-C36F-EB85-C0F270ED4DDE}"/>
              </a:ext>
            </a:extLst>
          </p:cNvPr>
          <p:cNvSpPr>
            <a:spLocks noGrp="1"/>
          </p:cNvSpPr>
          <p:nvPr>
            <p:ph type="body" sz="quarter" idx="19" hasCustomPrompt="1"/>
          </p:nvPr>
        </p:nvSpPr>
        <p:spPr>
          <a:xfrm>
            <a:off x="8516853" y="2485473"/>
            <a:ext cx="2997255"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 name="Объект 12">
            <a:extLst>
              <a:ext uri="{FF2B5EF4-FFF2-40B4-BE49-F238E27FC236}">
                <a16:creationId xmlns:a16="http://schemas.microsoft.com/office/drawing/2014/main" id="{B04D57FE-8650-150F-6E8B-EE90354ED095}"/>
              </a:ext>
            </a:extLst>
          </p:cNvPr>
          <p:cNvSpPr>
            <a:spLocks noGrp="1"/>
          </p:cNvSpPr>
          <p:nvPr>
            <p:ph sz="quarter" idx="20"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8702481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Линейная схема (v5)">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a:t>
            </a:r>
            <a:r>
              <a:rPr lang="en-US" sz="3400" dirty="0"/>
              <a:t>4</a:t>
            </a:r>
            <a:r>
              <a:rPr lang="ru-RU" sz="3400" dirty="0"/>
              <a:t>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sp>
        <p:nvSpPr>
          <p:cNvPr id="2" name="Прямоугольник 1">
            <a:extLst>
              <a:ext uri="{FF2B5EF4-FFF2-40B4-BE49-F238E27FC236}">
                <a16:creationId xmlns:a16="http://schemas.microsoft.com/office/drawing/2014/main" id="{A4628BD9-8A6B-35B6-0EB1-CFA401722727}"/>
              </a:ext>
            </a:extLst>
          </p:cNvPr>
          <p:cNvSpPr/>
          <p:nvPr userDrawn="1"/>
        </p:nvSpPr>
        <p:spPr>
          <a:xfrm>
            <a:off x="658812" y="2851017"/>
            <a:ext cx="2700000" cy="216000"/>
          </a:xfrm>
          <a:prstGeom prst="rect">
            <a:avLst/>
          </a:prstGeom>
          <a:solidFill>
            <a:schemeClr val="accent1"/>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5" name="Прямоугольник 4">
            <a:extLst>
              <a:ext uri="{FF2B5EF4-FFF2-40B4-BE49-F238E27FC236}">
                <a16:creationId xmlns:a16="http://schemas.microsoft.com/office/drawing/2014/main" id="{B0FC2D7B-D744-25ED-BB9B-4EE85D8B92C8}"/>
              </a:ext>
            </a:extLst>
          </p:cNvPr>
          <p:cNvSpPr/>
          <p:nvPr userDrawn="1"/>
        </p:nvSpPr>
        <p:spPr>
          <a:xfrm>
            <a:off x="3363218" y="2637049"/>
            <a:ext cx="2700000" cy="216000"/>
          </a:xfrm>
          <a:prstGeom prst="rect">
            <a:avLst/>
          </a:prstGeom>
          <a:solidFill>
            <a:schemeClr val="accent1">
              <a:lumMod val="60000"/>
              <a:lumOff val="4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5" name="Прямоугольник 24">
            <a:extLst>
              <a:ext uri="{FF2B5EF4-FFF2-40B4-BE49-F238E27FC236}">
                <a16:creationId xmlns:a16="http://schemas.microsoft.com/office/drawing/2014/main" id="{CAD966F4-61DE-3F1A-1881-546E19077C5F}"/>
              </a:ext>
            </a:extLst>
          </p:cNvPr>
          <p:cNvSpPr/>
          <p:nvPr userDrawn="1"/>
        </p:nvSpPr>
        <p:spPr>
          <a:xfrm>
            <a:off x="6062938" y="2423890"/>
            <a:ext cx="2700000" cy="216000"/>
          </a:xfrm>
          <a:prstGeom prst="rect">
            <a:avLst/>
          </a:prstGeom>
          <a:solidFill>
            <a:schemeClr val="accent1">
              <a:lumMod val="40000"/>
              <a:lumOff val="60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9" name="Прямоугольник 28">
            <a:extLst>
              <a:ext uri="{FF2B5EF4-FFF2-40B4-BE49-F238E27FC236}">
                <a16:creationId xmlns:a16="http://schemas.microsoft.com/office/drawing/2014/main" id="{9190587C-26CA-2685-EEE3-9799FEBB7F42}"/>
              </a:ext>
            </a:extLst>
          </p:cNvPr>
          <p:cNvSpPr/>
          <p:nvPr userDrawn="1"/>
        </p:nvSpPr>
        <p:spPr>
          <a:xfrm>
            <a:off x="8763658" y="2216285"/>
            <a:ext cx="2769530" cy="216000"/>
          </a:xfrm>
          <a:prstGeom prst="rect">
            <a:avLst/>
          </a:prstGeom>
          <a:solidFill>
            <a:schemeClr val="accent1">
              <a:lumMod val="40000"/>
              <a:lumOff val="60000"/>
              <a:alpha val="85000"/>
            </a:scheme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32" name="Текст 34">
            <a:extLst>
              <a:ext uri="{FF2B5EF4-FFF2-40B4-BE49-F238E27FC236}">
                <a16:creationId xmlns:a16="http://schemas.microsoft.com/office/drawing/2014/main" id="{4E0B3F40-B50B-248F-297B-0FEFBC2A388A}"/>
              </a:ext>
            </a:extLst>
          </p:cNvPr>
          <p:cNvSpPr>
            <a:spLocks noGrp="1"/>
          </p:cNvSpPr>
          <p:nvPr>
            <p:ph type="body" sz="quarter" idx="12" hasCustomPrompt="1"/>
          </p:nvPr>
        </p:nvSpPr>
        <p:spPr>
          <a:xfrm>
            <a:off x="795689" y="2268327"/>
            <a:ext cx="2424114"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a:t>
            </a:r>
            <a:r>
              <a:rPr lang="en-US" dirty="0"/>
              <a:t>1</a:t>
            </a:r>
            <a:br>
              <a:rPr lang="ru-RU" dirty="0"/>
            </a:br>
            <a:r>
              <a:rPr lang="ru-RU" dirty="0"/>
              <a:t>в 1-2 строки </a:t>
            </a:r>
          </a:p>
          <a:p>
            <a:pPr lvl="0"/>
            <a:endParaRPr lang="ru-RU" dirty="0"/>
          </a:p>
        </p:txBody>
      </p:sp>
      <p:sp>
        <p:nvSpPr>
          <p:cNvPr id="33" name="Текст 34">
            <a:extLst>
              <a:ext uri="{FF2B5EF4-FFF2-40B4-BE49-F238E27FC236}">
                <a16:creationId xmlns:a16="http://schemas.microsoft.com/office/drawing/2014/main" id="{B44077E8-43E4-6689-E3DF-B507BFB97AEE}"/>
              </a:ext>
            </a:extLst>
          </p:cNvPr>
          <p:cNvSpPr>
            <a:spLocks noGrp="1"/>
          </p:cNvSpPr>
          <p:nvPr>
            <p:ph type="body" sz="quarter" idx="13" hasCustomPrompt="1"/>
          </p:nvPr>
        </p:nvSpPr>
        <p:spPr>
          <a:xfrm>
            <a:off x="3489606" y="2060848"/>
            <a:ext cx="2424114"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a:t>
            </a:r>
            <a:r>
              <a:rPr lang="en-US" dirty="0"/>
              <a:t>2</a:t>
            </a:r>
            <a:br>
              <a:rPr lang="ru-RU" dirty="0"/>
            </a:br>
            <a:r>
              <a:rPr lang="ru-RU" dirty="0"/>
              <a:t>в 1-2 строки </a:t>
            </a:r>
          </a:p>
          <a:p>
            <a:pPr lvl="0"/>
            <a:endParaRPr lang="ru-RU" dirty="0"/>
          </a:p>
        </p:txBody>
      </p:sp>
      <p:sp>
        <p:nvSpPr>
          <p:cNvPr id="34" name="Текст 34">
            <a:extLst>
              <a:ext uri="{FF2B5EF4-FFF2-40B4-BE49-F238E27FC236}">
                <a16:creationId xmlns:a16="http://schemas.microsoft.com/office/drawing/2014/main" id="{75BA7BB7-448C-2D7A-6506-6BFA4A3E2E5A}"/>
              </a:ext>
            </a:extLst>
          </p:cNvPr>
          <p:cNvSpPr>
            <a:spLocks noGrp="1"/>
          </p:cNvSpPr>
          <p:nvPr>
            <p:ph type="body" sz="quarter" idx="14" hasCustomPrompt="1"/>
          </p:nvPr>
        </p:nvSpPr>
        <p:spPr>
          <a:xfrm>
            <a:off x="6195363" y="1844824"/>
            <a:ext cx="2424114"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a:t>
            </a:r>
            <a:r>
              <a:rPr lang="en-US" dirty="0"/>
              <a:t>3</a:t>
            </a:r>
            <a:br>
              <a:rPr lang="ru-RU" dirty="0"/>
            </a:br>
            <a:r>
              <a:rPr lang="ru-RU" dirty="0"/>
              <a:t>в 1-2 строки </a:t>
            </a:r>
          </a:p>
          <a:p>
            <a:pPr lvl="0"/>
            <a:endParaRPr lang="ru-RU" dirty="0"/>
          </a:p>
        </p:txBody>
      </p:sp>
      <p:sp>
        <p:nvSpPr>
          <p:cNvPr id="35" name="Текст 34">
            <a:extLst>
              <a:ext uri="{FF2B5EF4-FFF2-40B4-BE49-F238E27FC236}">
                <a16:creationId xmlns:a16="http://schemas.microsoft.com/office/drawing/2014/main" id="{3874DCAF-7BA2-A0AF-8977-F92F512AC68C}"/>
              </a:ext>
            </a:extLst>
          </p:cNvPr>
          <p:cNvSpPr>
            <a:spLocks noGrp="1"/>
          </p:cNvSpPr>
          <p:nvPr>
            <p:ph type="body" sz="quarter" idx="15" hasCustomPrompt="1"/>
          </p:nvPr>
        </p:nvSpPr>
        <p:spPr>
          <a:xfrm>
            <a:off x="8906963" y="1687160"/>
            <a:ext cx="2424114" cy="433489"/>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lvl="0"/>
            <a:r>
              <a:rPr lang="ru-RU" dirty="0"/>
              <a:t>Заголовок пункта </a:t>
            </a:r>
            <a:r>
              <a:rPr lang="en-US" dirty="0"/>
              <a:t>4</a:t>
            </a:r>
            <a:br>
              <a:rPr lang="ru-RU" dirty="0"/>
            </a:br>
            <a:r>
              <a:rPr lang="ru-RU" dirty="0"/>
              <a:t>в 1-2 строки </a:t>
            </a:r>
          </a:p>
          <a:p>
            <a:pPr lvl="0"/>
            <a:endParaRPr lang="ru-RU" dirty="0"/>
          </a:p>
        </p:txBody>
      </p:sp>
      <p:sp>
        <p:nvSpPr>
          <p:cNvPr id="36" name="Текст 34">
            <a:extLst>
              <a:ext uri="{FF2B5EF4-FFF2-40B4-BE49-F238E27FC236}">
                <a16:creationId xmlns:a16="http://schemas.microsoft.com/office/drawing/2014/main" id="{7416C0B7-BD7A-7EDD-8C04-9F6BE6C5CCCD}"/>
              </a:ext>
            </a:extLst>
          </p:cNvPr>
          <p:cNvSpPr>
            <a:spLocks noGrp="1"/>
          </p:cNvSpPr>
          <p:nvPr>
            <p:ph type="body" sz="quarter" idx="16" hasCustomPrompt="1"/>
          </p:nvPr>
        </p:nvSpPr>
        <p:spPr>
          <a:xfrm>
            <a:off x="741626" y="3196674"/>
            <a:ext cx="2345135"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37" name="Текст 34">
            <a:extLst>
              <a:ext uri="{FF2B5EF4-FFF2-40B4-BE49-F238E27FC236}">
                <a16:creationId xmlns:a16="http://schemas.microsoft.com/office/drawing/2014/main" id="{1954ABEE-4047-3428-C078-C162C535FF2C}"/>
              </a:ext>
            </a:extLst>
          </p:cNvPr>
          <p:cNvSpPr>
            <a:spLocks noGrp="1"/>
          </p:cNvSpPr>
          <p:nvPr>
            <p:ph type="body" sz="quarter" idx="17" hasCustomPrompt="1"/>
          </p:nvPr>
        </p:nvSpPr>
        <p:spPr>
          <a:xfrm>
            <a:off x="3460578" y="2996952"/>
            <a:ext cx="2345135"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38" name="Текст 34">
            <a:extLst>
              <a:ext uri="{FF2B5EF4-FFF2-40B4-BE49-F238E27FC236}">
                <a16:creationId xmlns:a16="http://schemas.microsoft.com/office/drawing/2014/main" id="{3CAB58E3-2812-74C5-8014-79CE4F5FA229}"/>
              </a:ext>
            </a:extLst>
          </p:cNvPr>
          <p:cNvSpPr>
            <a:spLocks noGrp="1"/>
          </p:cNvSpPr>
          <p:nvPr>
            <p:ph type="body" sz="quarter" idx="18" hasCustomPrompt="1"/>
          </p:nvPr>
        </p:nvSpPr>
        <p:spPr>
          <a:xfrm>
            <a:off x="6148757" y="2788677"/>
            <a:ext cx="2345135"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39" name="Текст 34">
            <a:extLst>
              <a:ext uri="{FF2B5EF4-FFF2-40B4-BE49-F238E27FC236}">
                <a16:creationId xmlns:a16="http://schemas.microsoft.com/office/drawing/2014/main" id="{A115553A-E60E-E0FA-51DC-EA4509A06088}"/>
              </a:ext>
            </a:extLst>
          </p:cNvPr>
          <p:cNvSpPr>
            <a:spLocks noGrp="1"/>
          </p:cNvSpPr>
          <p:nvPr>
            <p:ph type="body" sz="quarter" idx="19" hasCustomPrompt="1"/>
          </p:nvPr>
        </p:nvSpPr>
        <p:spPr>
          <a:xfrm>
            <a:off x="8873315" y="2580402"/>
            <a:ext cx="2345135" cy="2323010"/>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 name="Объект 12">
            <a:extLst>
              <a:ext uri="{FF2B5EF4-FFF2-40B4-BE49-F238E27FC236}">
                <a16:creationId xmlns:a16="http://schemas.microsoft.com/office/drawing/2014/main" id="{5D3BA558-15E8-CB8A-DCFE-36463286F3C2}"/>
              </a:ext>
            </a:extLst>
          </p:cNvPr>
          <p:cNvSpPr>
            <a:spLocks noGrp="1"/>
          </p:cNvSpPr>
          <p:nvPr>
            <p:ph sz="quarter" idx="20"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42876646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Линейная схема (v6)">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a:t>
            </a:r>
            <a:r>
              <a:rPr lang="en-US" sz="3400" dirty="0"/>
              <a:t>4</a:t>
            </a:r>
            <a:r>
              <a:rPr lang="ru-RU" sz="3400" dirty="0"/>
              <a:t>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cxnSp>
        <p:nvCxnSpPr>
          <p:cNvPr id="4" name="Прямая соединительная линия 3">
            <a:extLst>
              <a:ext uri="{FF2B5EF4-FFF2-40B4-BE49-F238E27FC236}">
                <a16:creationId xmlns:a16="http://schemas.microsoft.com/office/drawing/2014/main" id="{E78AFA85-5F4F-D26A-FF1F-FB553DA4ADD4}"/>
              </a:ext>
            </a:extLst>
          </p:cNvPr>
          <p:cNvCxnSpPr>
            <a:cxnSpLocks/>
          </p:cNvCxnSpPr>
          <p:nvPr userDrawn="1"/>
        </p:nvCxnSpPr>
        <p:spPr>
          <a:xfrm flipV="1">
            <a:off x="734368" y="1632132"/>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Прямоугольник 5">
            <a:extLst>
              <a:ext uri="{FF2B5EF4-FFF2-40B4-BE49-F238E27FC236}">
                <a16:creationId xmlns:a16="http://schemas.microsoft.com/office/drawing/2014/main" id="{8D083B1A-FDAC-2EE4-C5F7-46385D0FAA13}"/>
              </a:ext>
            </a:extLst>
          </p:cNvPr>
          <p:cNvSpPr/>
          <p:nvPr userDrawn="1"/>
        </p:nvSpPr>
        <p:spPr>
          <a:xfrm>
            <a:off x="658813" y="1630331"/>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11" name="Прямая соединительная линия 10">
            <a:extLst>
              <a:ext uri="{FF2B5EF4-FFF2-40B4-BE49-F238E27FC236}">
                <a16:creationId xmlns:a16="http://schemas.microsoft.com/office/drawing/2014/main" id="{F0ED2D3B-620D-0E54-763D-A2A2015EC5A2}"/>
              </a:ext>
            </a:extLst>
          </p:cNvPr>
          <p:cNvCxnSpPr>
            <a:cxnSpLocks/>
          </p:cNvCxnSpPr>
          <p:nvPr userDrawn="1"/>
        </p:nvCxnSpPr>
        <p:spPr>
          <a:xfrm flipV="1">
            <a:off x="3525726" y="1628204"/>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Прямоугольник 11">
            <a:extLst>
              <a:ext uri="{FF2B5EF4-FFF2-40B4-BE49-F238E27FC236}">
                <a16:creationId xmlns:a16="http://schemas.microsoft.com/office/drawing/2014/main" id="{F2223856-8C86-85ED-7BA3-30069666F7A3}"/>
              </a:ext>
            </a:extLst>
          </p:cNvPr>
          <p:cNvSpPr/>
          <p:nvPr userDrawn="1"/>
        </p:nvSpPr>
        <p:spPr>
          <a:xfrm>
            <a:off x="3450171" y="1626403"/>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14" name="Прямая соединительная линия 13">
            <a:extLst>
              <a:ext uri="{FF2B5EF4-FFF2-40B4-BE49-F238E27FC236}">
                <a16:creationId xmlns:a16="http://schemas.microsoft.com/office/drawing/2014/main" id="{9D260CDA-A1DC-BB22-2809-E32FAAC70B95}"/>
              </a:ext>
            </a:extLst>
          </p:cNvPr>
          <p:cNvCxnSpPr>
            <a:cxnSpLocks/>
          </p:cNvCxnSpPr>
          <p:nvPr userDrawn="1"/>
        </p:nvCxnSpPr>
        <p:spPr>
          <a:xfrm flipV="1">
            <a:off x="6377784" y="1628204"/>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Прямоугольник 14">
            <a:extLst>
              <a:ext uri="{FF2B5EF4-FFF2-40B4-BE49-F238E27FC236}">
                <a16:creationId xmlns:a16="http://schemas.microsoft.com/office/drawing/2014/main" id="{3E65E272-0A7F-7DD3-D098-82A59E9D44A3}"/>
              </a:ext>
            </a:extLst>
          </p:cNvPr>
          <p:cNvSpPr/>
          <p:nvPr userDrawn="1"/>
        </p:nvSpPr>
        <p:spPr>
          <a:xfrm>
            <a:off x="6321279" y="1626403"/>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17" name="Прямая соединительная линия 16">
            <a:extLst>
              <a:ext uri="{FF2B5EF4-FFF2-40B4-BE49-F238E27FC236}">
                <a16:creationId xmlns:a16="http://schemas.microsoft.com/office/drawing/2014/main" id="{41819501-34E2-7138-6CB0-55FE2727E53C}"/>
              </a:ext>
            </a:extLst>
          </p:cNvPr>
          <p:cNvCxnSpPr>
            <a:cxnSpLocks/>
          </p:cNvCxnSpPr>
          <p:nvPr userDrawn="1"/>
        </p:nvCxnSpPr>
        <p:spPr>
          <a:xfrm flipV="1">
            <a:off x="9211524" y="1628204"/>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8" name="Прямоугольник 17">
            <a:extLst>
              <a:ext uri="{FF2B5EF4-FFF2-40B4-BE49-F238E27FC236}">
                <a16:creationId xmlns:a16="http://schemas.microsoft.com/office/drawing/2014/main" id="{B700717E-0740-352A-5484-B83AAF9E335E}"/>
              </a:ext>
            </a:extLst>
          </p:cNvPr>
          <p:cNvSpPr/>
          <p:nvPr userDrawn="1"/>
        </p:nvSpPr>
        <p:spPr>
          <a:xfrm>
            <a:off x="9135969" y="1626403"/>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0" name="TextBox 19">
            <a:extLst>
              <a:ext uri="{FF2B5EF4-FFF2-40B4-BE49-F238E27FC236}">
                <a16:creationId xmlns:a16="http://schemas.microsoft.com/office/drawing/2014/main" id="{267E82E5-629E-FDD8-A5FD-9695F6B7B3CB}"/>
              </a:ext>
            </a:extLst>
          </p:cNvPr>
          <p:cNvSpPr txBox="1"/>
          <p:nvPr userDrawn="1"/>
        </p:nvSpPr>
        <p:spPr>
          <a:xfrm>
            <a:off x="881636" y="1671322"/>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1</a:t>
            </a:r>
          </a:p>
        </p:txBody>
      </p:sp>
      <p:sp>
        <p:nvSpPr>
          <p:cNvPr id="22" name="TextBox 21">
            <a:extLst>
              <a:ext uri="{FF2B5EF4-FFF2-40B4-BE49-F238E27FC236}">
                <a16:creationId xmlns:a16="http://schemas.microsoft.com/office/drawing/2014/main" id="{18F564F7-D425-4C48-5D4E-98BB2379912F}"/>
              </a:ext>
            </a:extLst>
          </p:cNvPr>
          <p:cNvSpPr txBox="1"/>
          <p:nvPr userDrawn="1"/>
        </p:nvSpPr>
        <p:spPr>
          <a:xfrm>
            <a:off x="3693554" y="1667394"/>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2</a:t>
            </a:r>
          </a:p>
        </p:txBody>
      </p:sp>
      <p:sp>
        <p:nvSpPr>
          <p:cNvPr id="24" name="TextBox 23">
            <a:extLst>
              <a:ext uri="{FF2B5EF4-FFF2-40B4-BE49-F238E27FC236}">
                <a16:creationId xmlns:a16="http://schemas.microsoft.com/office/drawing/2014/main" id="{39E5B6A1-E40F-B5DE-F907-78E5F29D826D}"/>
              </a:ext>
            </a:extLst>
          </p:cNvPr>
          <p:cNvSpPr txBox="1"/>
          <p:nvPr userDrawn="1"/>
        </p:nvSpPr>
        <p:spPr>
          <a:xfrm>
            <a:off x="6575165" y="1667394"/>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3</a:t>
            </a:r>
          </a:p>
        </p:txBody>
      </p:sp>
      <p:sp>
        <p:nvSpPr>
          <p:cNvPr id="27" name="TextBox 26">
            <a:extLst>
              <a:ext uri="{FF2B5EF4-FFF2-40B4-BE49-F238E27FC236}">
                <a16:creationId xmlns:a16="http://schemas.microsoft.com/office/drawing/2014/main" id="{7E725AFC-3558-D8D6-45EB-34D003B84BEF}"/>
              </a:ext>
            </a:extLst>
          </p:cNvPr>
          <p:cNvSpPr txBox="1"/>
          <p:nvPr userDrawn="1"/>
        </p:nvSpPr>
        <p:spPr>
          <a:xfrm>
            <a:off x="9363349" y="1663466"/>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en-US" sz="3200" b="0" i="0" dirty="0">
                <a:solidFill>
                  <a:schemeClr val="accent1"/>
                </a:solidFill>
                <a:latin typeface="TT Firs Text Normal" panose="020B0003020000020004" pitchFamily="34" charset="0"/>
                <a:cs typeface="Arial" panose="020B0604020202020204" pitchFamily="34" charset="0"/>
              </a:rPr>
              <a:t>4</a:t>
            </a:r>
            <a:endParaRPr lang="ru-RU" sz="3200" b="0" i="0" dirty="0">
              <a:solidFill>
                <a:schemeClr val="accent1"/>
              </a:solidFill>
              <a:latin typeface="TT Firs Text Normal" panose="020B0003020000020004" pitchFamily="34" charset="0"/>
              <a:cs typeface="Arial" panose="020B0604020202020204" pitchFamily="34" charset="0"/>
            </a:endParaRPr>
          </a:p>
        </p:txBody>
      </p:sp>
      <p:sp>
        <p:nvSpPr>
          <p:cNvPr id="28" name="Текст 34">
            <a:extLst>
              <a:ext uri="{FF2B5EF4-FFF2-40B4-BE49-F238E27FC236}">
                <a16:creationId xmlns:a16="http://schemas.microsoft.com/office/drawing/2014/main" id="{2C5830F6-682F-9BDF-5508-78F58AA8C7C4}"/>
              </a:ext>
            </a:extLst>
          </p:cNvPr>
          <p:cNvSpPr>
            <a:spLocks noGrp="1"/>
          </p:cNvSpPr>
          <p:nvPr>
            <p:ph type="body" sz="quarter" idx="12" hasCustomPrompt="1"/>
          </p:nvPr>
        </p:nvSpPr>
        <p:spPr>
          <a:xfrm>
            <a:off x="1144959" y="1680641"/>
            <a:ext cx="2076463" cy="698237"/>
          </a:xfrm>
          <a:prstGeom prst="rect">
            <a:avLst/>
          </a:prstGeom>
        </p:spPr>
        <p:txBody>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30" name="Текст 34">
            <a:extLst>
              <a:ext uri="{FF2B5EF4-FFF2-40B4-BE49-F238E27FC236}">
                <a16:creationId xmlns:a16="http://schemas.microsoft.com/office/drawing/2014/main" id="{98003FCB-9EC0-C4DD-2162-256195A2FB60}"/>
              </a:ext>
            </a:extLst>
          </p:cNvPr>
          <p:cNvSpPr>
            <a:spLocks noGrp="1"/>
          </p:cNvSpPr>
          <p:nvPr>
            <p:ph type="body" sz="quarter" idx="15" hasCustomPrompt="1"/>
          </p:nvPr>
        </p:nvSpPr>
        <p:spPr>
          <a:xfrm>
            <a:off x="923999" y="2496456"/>
            <a:ext cx="2298006" cy="3670427"/>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31" name="Текст 34">
            <a:extLst>
              <a:ext uri="{FF2B5EF4-FFF2-40B4-BE49-F238E27FC236}">
                <a16:creationId xmlns:a16="http://schemas.microsoft.com/office/drawing/2014/main" id="{30141326-5247-4E33-F552-56963A98A4D5}"/>
              </a:ext>
            </a:extLst>
          </p:cNvPr>
          <p:cNvSpPr>
            <a:spLocks noGrp="1"/>
          </p:cNvSpPr>
          <p:nvPr>
            <p:ph type="body" sz="quarter" idx="16" hasCustomPrompt="1"/>
          </p:nvPr>
        </p:nvSpPr>
        <p:spPr>
          <a:xfrm>
            <a:off x="4029740" y="1660330"/>
            <a:ext cx="2012451" cy="69823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40" name="Текст 34">
            <a:extLst>
              <a:ext uri="{FF2B5EF4-FFF2-40B4-BE49-F238E27FC236}">
                <a16:creationId xmlns:a16="http://schemas.microsoft.com/office/drawing/2014/main" id="{9636C977-D30C-39B1-16D7-5C236AFEDCB3}"/>
              </a:ext>
            </a:extLst>
          </p:cNvPr>
          <p:cNvSpPr>
            <a:spLocks noGrp="1"/>
          </p:cNvSpPr>
          <p:nvPr>
            <p:ph type="body" sz="quarter" idx="17" hasCustomPrompt="1"/>
          </p:nvPr>
        </p:nvSpPr>
        <p:spPr>
          <a:xfrm>
            <a:off x="3744767" y="2496456"/>
            <a:ext cx="2436163" cy="3670427"/>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1" name="Текст 34">
            <a:extLst>
              <a:ext uri="{FF2B5EF4-FFF2-40B4-BE49-F238E27FC236}">
                <a16:creationId xmlns:a16="http://schemas.microsoft.com/office/drawing/2014/main" id="{10AA87E4-F936-DD2A-E042-3D652D16AFFF}"/>
              </a:ext>
            </a:extLst>
          </p:cNvPr>
          <p:cNvSpPr>
            <a:spLocks noGrp="1"/>
          </p:cNvSpPr>
          <p:nvPr>
            <p:ph type="body" sz="quarter" idx="18" hasCustomPrompt="1"/>
          </p:nvPr>
        </p:nvSpPr>
        <p:spPr>
          <a:xfrm>
            <a:off x="6943060" y="1628800"/>
            <a:ext cx="1968941" cy="69823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42" name="Текст 34">
            <a:extLst>
              <a:ext uri="{FF2B5EF4-FFF2-40B4-BE49-F238E27FC236}">
                <a16:creationId xmlns:a16="http://schemas.microsoft.com/office/drawing/2014/main" id="{F36BFE58-C523-05FF-90AD-B79FA32561BD}"/>
              </a:ext>
            </a:extLst>
          </p:cNvPr>
          <p:cNvSpPr>
            <a:spLocks noGrp="1"/>
          </p:cNvSpPr>
          <p:nvPr>
            <p:ph type="body" sz="quarter" idx="19" hasCustomPrompt="1"/>
          </p:nvPr>
        </p:nvSpPr>
        <p:spPr>
          <a:xfrm>
            <a:off x="6614578" y="2496456"/>
            <a:ext cx="2298006" cy="3670427"/>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3" name="Текст 34">
            <a:extLst>
              <a:ext uri="{FF2B5EF4-FFF2-40B4-BE49-F238E27FC236}">
                <a16:creationId xmlns:a16="http://schemas.microsoft.com/office/drawing/2014/main" id="{FC614E0D-B967-D142-FD20-B8CD345C218B}"/>
              </a:ext>
            </a:extLst>
          </p:cNvPr>
          <p:cNvSpPr>
            <a:spLocks noGrp="1"/>
          </p:cNvSpPr>
          <p:nvPr>
            <p:ph type="body" sz="quarter" idx="20" hasCustomPrompt="1"/>
          </p:nvPr>
        </p:nvSpPr>
        <p:spPr>
          <a:xfrm>
            <a:off x="9739423" y="1598661"/>
            <a:ext cx="1966368" cy="69823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44" name="Текст 34">
            <a:extLst>
              <a:ext uri="{FF2B5EF4-FFF2-40B4-BE49-F238E27FC236}">
                <a16:creationId xmlns:a16="http://schemas.microsoft.com/office/drawing/2014/main" id="{B557018D-116A-1359-557C-F77DFADC5A8E}"/>
              </a:ext>
            </a:extLst>
          </p:cNvPr>
          <p:cNvSpPr>
            <a:spLocks noGrp="1"/>
          </p:cNvSpPr>
          <p:nvPr>
            <p:ph type="body" sz="quarter" idx="21" hasCustomPrompt="1"/>
          </p:nvPr>
        </p:nvSpPr>
        <p:spPr>
          <a:xfrm>
            <a:off x="9408368" y="2496456"/>
            <a:ext cx="2298006" cy="3670427"/>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 name="Объект 12">
            <a:extLst>
              <a:ext uri="{FF2B5EF4-FFF2-40B4-BE49-F238E27FC236}">
                <a16:creationId xmlns:a16="http://schemas.microsoft.com/office/drawing/2014/main" id="{6FF94C2B-9D08-4225-BD8E-52F97CBE13CF}"/>
              </a:ext>
            </a:extLst>
          </p:cNvPr>
          <p:cNvSpPr>
            <a:spLocks noGrp="1"/>
          </p:cNvSpPr>
          <p:nvPr>
            <p:ph sz="quarter" idx="22" hasCustomPrompt="1"/>
          </p:nvPr>
        </p:nvSpPr>
        <p:spPr>
          <a:xfrm>
            <a:off x="559225" y="6361224"/>
            <a:ext cx="5634037" cy="144000"/>
          </a:xfrm>
          <a:prstGeom prst="rect">
            <a:avLst/>
          </a:prstGeom>
        </p:spPr>
        <p:txBody>
          <a:bodyPr/>
          <a:lstStyle>
            <a:lvl1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26896561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Линейная схема (v7)">
    <p:spTree>
      <p:nvGrpSpPr>
        <p:cNvPr id="1" name=""/>
        <p:cNvGrpSpPr/>
        <p:nvPr/>
      </p:nvGrpSpPr>
      <p:grpSpPr>
        <a:xfrm>
          <a:off x="0" y="0"/>
          <a:ext cx="0" cy="0"/>
          <a:chOff x="0" y="0"/>
          <a:chExt cx="0" cy="0"/>
        </a:xfrm>
      </p:grpSpPr>
      <p:sp>
        <p:nvSpPr>
          <p:cNvPr id="7" name="Заголовок 6">
            <a:extLst>
              <a:ext uri="{FF2B5EF4-FFF2-40B4-BE49-F238E27FC236}">
                <a16:creationId xmlns:a16="http://schemas.microsoft.com/office/drawing/2014/main" id="{45061238-2DAD-0CF1-525A-C51881B3ED5C}"/>
              </a:ext>
            </a:extLst>
          </p:cNvPr>
          <p:cNvSpPr>
            <a:spLocks noGrp="1"/>
          </p:cNvSpPr>
          <p:nvPr>
            <p:ph type="title" hasCustomPrompt="1"/>
          </p:nvPr>
        </p:nvSpPr>
        <p:spPr/>
        <p:txBody>
          <a:bodyPr/>
          <a:lstStyle>
            <a:lvl1pPr hangingPunct="1">
              <a:defRPr/>
            </a:lvl1pPr>
          </a:lstStyle>
          <a:p>
            <a:pPr hangingPunct="1"/>
            <a:r>
              <a:rPr lang="ru-RU" sz="3400" dirty="0"/>
              <a:t>Линейная схема (5 блока)</a:t>
            </a:r>
          </a:p>
        </p:txBody>
      </p:sp>
      <p:sp>
        <p:nvSpPr>
          <p:cNvPr id="9" name="Номер слайда 8">
            <a:extLst>
              <a:ext uri="{FF2B5EF4-FFF2-40B4-BE49-F238E27FC236}">
                <a16:creationId xmlns:a16="http://schemas.microsoft.com/office/drawing/2014/main" id="{9C3D56D2-ADB4-C6B6-4BFC-B1D0B39C9BAE}"/>
              </a:ext>
            </a:extLst>
          </p:cNvPr>
          <p:cNvSpPr>
            <a:spLocks noGrp="1"/>
          </p:cNvSpPr>
          <p:nvPr>
            <p:ph type="sldNum" sz="quarter" idx="11"/>
          </p:nvPr>
        </p:nvSpPr>
        <p:spPr/>
        <p:txBody>
          <a:bodyPr/>
          <a:lstStyle/>
          <a:p>
            <a:fld id="{C9ABC7FE-80A7-42EF-9C2A-4B6EC0CD9D59}" type="slidenum">
              <a:rPr lang="ru-RU" smtClean="0"/>
              <a:pPr/>
              <a:t>‹#›</a:t>
            </a:fld>
            <a:endParaRPr lang="ru-RU" dirty="0"/>
          </a:p>
        </p:txBody>
      </p:sp>
      <p:cxnSp>
        <p:nvCxnSpPr>
          <p:cNvPr id="6" name="Прямая соединительная линия 5">
            <a:extLst>
              <a:ext uri="{FF2B5EF4-FFF2-40B4-BE49-F238E27FC236}">
                <a16:creationId xmlns:a16="http://schemas.microsoft.com/office/drawing/2014/main" id="{4A156E5C-9CE1-0E87-E279-95DC3C121C7A}"/>
              </a:ext>
            </a:extLst>
          </p:cNvPr>
          <p:cNvCxnSpPr>
            <a:cxnSpLocks/>
          </p:cNvCxnSpPr>
          <p:nvPr userDrawn="1"/>
        </p:nvCxnSpPr>
        <p:spPr>
          <a:xfrm flipV="1">
            <a:off x="734368" y="1652521"/>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0" name="Прямоугольник 9">
            <a:extLst>
              <a:ext uri="{FF2B5EF4-FFF2-40B4-BE49-F238E27FC236}">
                <a16:creationId xmlns:a16="http://schemas.microsoft.com/office/drawing/2014/main" id="{8F956F2B-25E6-2C42-B0E6-1E1C969E125A}"/>
              </a:ext>
            </a:extLst>
          </p:cNvPr>
          <p:cNvSpPr/>
          <p:nvPr userDrawn="1"/>
        </p:nvSpPr>
        <p:spPr>
          <a:xfrm>
            <a:off x="658813" y="1650720"/>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cxnSp>
        <p:nvCxnSpPr>
          <p:cNvPr id="14" name="Прямая соединительная линия 13">
            <a:extLst>
              <a:ext uri="{FF2B5EF4-FFF2-40B4-BE49-F238E27FC236}">
                <a16:creationId xmlns:a16="http://schemas.microsoft.com/office/drawing/2014/main" id="{74E2F845-1541-602D-7FE7-E20042F16AB5}"/>
              </a:ext>
            </a:extLst>
          </p:cNvPr>
          <p:cNvCxnSpPr>
            <a:cxnSpLocks/>
          </p:cNvCxnSpPr>
          <p:nvPr userDrawn="1"/>
        </p:nvCxnSpPr>
        <p:spPr>
          <a:xfrm flipV="1">
            <a:off x="2949054" y="1648593"/>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15" name="Прямоугольник 14">
            <a:extLst>
              <a:ext uri="{FF2B5EF4-FFF2-40B4-BE49-F238E27FC236}">
                <a16:creationId xmlns:a16="http://schemas.microsoft.com/office/drawing/2014/main" id="{9DA8DDD4-E07C-A88C-C15D-F8FEFC999F1C}"/>
              </a:ext>
            </a:extLst>
          </p:cNvPr>
          <p:cNvSpPr/>
          <p:nvPr userDrawn="1"/>
        </p:nvSpPr>
        <p:spPr>
          <a:xfrm>
            <a:off x="2873499" y="1646792"/>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16" name="TextBox 15">
            <a:extLst>
              <a:ext uri="{FF2B5EF4-FFF2-40B4-BE49-F238E27FC236}">
                <a16:creationId xmlns:a16="http://schemas.microsoft.com/office/drawing/2014/main" id="{0B104602-F92E-EF27-62EF-AD4479548DCC}"/>
              </a:ext>
            </a:extLst>
          </p:cNvPr>
          <p:cNvSpPr txBox="1"/>
          <p:nvPr userDrawn="1"/>
        </p:nvSpPr>
        <p:spPr>
          <a:xfrm>
            <a:off x="3056566" y="1687783"/>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2</a:t>
            </a:r>
          </a:p>
        </p:txBody>
      </p:sp>
      <p:cxnSp>
        <p:nvCxnSpPr>
          <p:cNvPr id="19" name="Прямая соединительная линия 18">
            <a:extLst>
              <a:ext uri="{FF2B5EF4-FFF2-40B4-BE49-F238E27FC236}">
                <a16:creationId xmlns:a16="http://schemas.microsoft.com/office/drawing/2014/main" id="{593412BB-A82C-83C0-BA7E-D7841F93023C}"/>
              </a:ext>
            </a:extLst>
          </p:cNvPr>
          <p:cNvCxnSpPr>
            <a:cxnSpLocks/>
          </p:cNvCxnSpPr>
          <p:nvPr userDrawn="1"/>
        </p:nvCxnSpPr>
        <p:spPr>
          <a:xfrm flipV="1">
            <a:off x="5182378" y="1648593"/>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0" name="Прямоугольник 19">
            <a:extLst>
              <a:ext uri="{FF2B5EF4-FFF2-40B4-BE49-F238E27FC236}">
                <a16:creationId xmlns:a16="http://schemas.microsoft.com/office/drawing/2014/main" id="{7AE48BB6-DE1E-60ED-FEE8-44450773C864}"/>
              </a:ext>
            </a:extLst>
          </p:cNvPr>
          <p:cNvSpPr/>
          <p:nvPr userDrawn="1"/>
        </p:nvSpPr>
        <p:spPr>
          <a:xfrm>
            <a:off x="5106823" y="1646792"/>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1" name="TextBox 20">
            <a:extLst>
              <a:ext uri="{FF2B5EF4-FFF2-40B4-BE49-F238E27FC236}">
                <a16:creationId xmlns:a16="http://schemas.microsoft.com/office/drawing/2014/main" id="{B421309E-1905-E30E-14E9-2A6BA0DD8F7B}"/>
              </a:ext>
            </a:extLst>
          </p:cNvPr>
          <p:cNvSpPr txBox="1"/>
          <p:nvPr userDrawn="1"/>
        </p:nvSpPr>
        <p:spPr>
          <a:xfrm>
            <a:off x="5316394" y="1687783"/>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3</a:t>
            </a:r>
          </a:p>
        </p:txBody>
      </p:sp>
      <p:cxnSp>
        <p:nvCxnSpPr>
          <p:cNvPr id="24" name="Прямая соединительная линия 23">
            <a:extLst>
              <a:ext uri="{FF2B5EF4-FFF2-40B4-BE49-F238E27FC236}">
                <a16:creationId xmlns:a16="http://schemas.microsoft.com/office/drawing/2014/main" id="{F3E1BD5B-BDB8-BEF9-E6F3-357D075B4833}"/>
              </a:ext>
            </a:extLst>
          </p:cNvPr>
          <p:cNvCxnSpPr>
            <a:cxnSpLocks/>
          </p:cNvCxnSpPr>
          <p:nvPr userDrawn="1"/>
        </p:nvCxnSpPr>
        <p:spPr>
          <a:xfrm flipV="1">
            <a:off x="7459750" y="1648593"/>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Прямоугольник 25">
            <a:extLst>
              <a:ext uri="{FF2B5EF4-FFF2-40B4-BE49-F238E27FC236}">
                <a16:creationId xmlns:a16="http://schemas.microsoft.com/office/drawing/2014/main" id="{85B9D7DC-7F16-4FC1-1D6A-CB9B27D14250}"/>
              </a:ext>
            </a:extLst>
          </p:cNvPr>
          <p:cNvSpPr/>
          <p:nvPr userDrawn="1"/>
        </p:nvSpPr>
        <p:spPr>
          <a:xfrm>
            <a:off x="7384195" y="1646792"/>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7" name="TextBox 26">
            <a:extLst>
              <a:ext uri="{FF2B5EF4-FFF2-40B4-BE49-F238E27FC236}">
                <a16:creationId xmlns:a16="http://schemas.microsoft.com/office/drawing/2014/main" id="{4E6A642D-29CE-83F0-BDD2-B69B0B6580B6}"/>
              </a:ext>
            </a:extLst>
          </p:cNvPr>
          <p:cNvSpPr txBox="1"/>
          <p:nvPr userDrawn="1"/>
        </p:nvSpPr>
        <p:spPr>
          <a:xfrm>
            <a:off x="7607018" y="1687783"/>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4</a:t>
            </a:r>
          </a:p>
        </p:txBody>
      </p:sp>
      <p:cxnSp>
        <p:nvCxnSpPr>
          <p:cNvPr id="31" name="Прямая соединительная линия 30">
            <a:extLst>
              <a:ext uri="{FF2B5EF4-FFF2-40B4-BE49-F238E27FC236}">
                <a16:creationId xmlns:a16="http://schemas.microsoft.com/office/drawing/2014/main" id="{FF73013B-9915-75CD-8F14-9917DA3E6334}"/>
              </a:ext>
            </a:extLst>
          </p:cNvPr>
          <p:cNvCxnSpPr>
            <a:cxnSpLocks/>
          </p:cNvCxnSpPr>
          <p:nvPr userDrawn="1"/>
        </p:nvCxnSpPr>
        <p:spPr>
          <a:xfrm flipV="1">
            <a:off x="9671469" y="1644665"/>
            <a:ext cx="0" cy="45360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Прямоугольник 39">
            <a:extLst>
              <a:ext uri="{FF2B5EF4-FFF2-40B4-BE49-F238E27FC236}">
                <a16:creationId xmlns:a16="http://schemas.microsoft.com/office/drawing/2014/main" id="{E87D7166-F38A-BEF6-568B-381CD8B824B2}"/>
              </a:ext>
            </a:extLst>
          </p:cNvPr>
          <p:cNvSpPr/>
          <p:nvPr userDrawn="1"/>
        </p:nvSpPr>
        <p:spPr>
          <a:xfrm>
            <a:off x="9595914" y="1642864"/>
            <a:ext cx="71437" cy="752475"/>
          </a:xfrm>
          <a:prstGeom prst="rect">
            <a:avLst/>
          </a:prstGeom>
          <a:solidFill>
            <a:schemeClr val="accent4"/>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sp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41" name="TextBox 40">
            <a:extLst>
              <a:ext uri="{FF2B5EF4-FFF2-40B4-BE49-F238E27FC236}">
                <a16:creationId xmlns:a16="http://schemas.microsoft.com/office/drawing/2014/main" id="{2DA4FA7E-6D8B-C197-9599-554AB7CB860F}"/>
              </a:ext>
            </a:extLst>
          </p:cNvPr>
          <p:cNvSpPr txBox="1"/>
          <p:nvPr userDrawn="1"/>
        </p:nvSpPr>
        <p:spPr>
          <a:xfrm>
            <a:off x="9778981" y="1683855"/>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dirty="0">
                <a:solidFill>
                  <a:schemeClr val="accent1"/>
                </a:solidFill>
                <a:latin typeface="+mn-lt"/>
                <a:cs typeface="Arial" panose="020B0604020202020204" pitchFamily="34" charset="0"/>
              </a:rPr>
              <a:t>5</a:t>
            </a:r>
          </a:p>
        </p:txBody>
      </p:sp>
      <p:sp>
        <p:nvSpPr>
          <p:cNvPr id="42" name="TextBox 41">
            <a:extLst>
              <a:ext uri="{FF2B5EF4-FFF2-40B4-BE49-F238E27FC236}">
                <a16:creationId xmlns:a16="http://schemas.microsoft.com/office/drawing/2014/main" id="{2F6B9907-73FD-9239-961C-09B5AC38EFB0}"/>
              </a:ext>
            </a:extLst>
          </p:cNvPr>
          <p:cNvSpPr txBox="1"/>
          <p:nvPr userDrawn="1"/>
        </p:nvSpPr>
        <p:spPr>
          <a:xfrm>
            <a:off x="872671" y="1708644"/>
            <a:ext cx="156750" cy="49244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a:defRPr/>
            </a:pPr>
            <a:r>
              <a:rPr lang="ru-RU" sz="3200" b="0" i="0" dirty="0">
                <a:solidFill>
                  <a:schemeClr val="accent1"/>
                </a:solidFill>
                <a:latin typeface="TT Firs Text Normal" panose="020B0003020000020004" pitchFamily="34" charset="0"/>
                <a:cs typeface="Arial" panose="020B0604020202020204" pitchFamily="34" charset="0"/>
              </a:rPr>
              <a:t>1</a:t>
            </a:r>
          </a:p>
        </p:txBody>
      </p:sp>
      <p:sp>
        <p:nvSpPr>
          <p:cNvPr id="43" name="Текст 34">
            <a:extLst>
              <a:ext uri="{FF2B5EF4-FFF2-40B4-BE49-F238E27FC236}">
                <a16:creationId xmlns:a16="http://schemas.microsoft.com/office/drawing/2014/main" id="{90380E3D-418E-B387-33F7-5E7C27972DA1}"/>
              </a:ext>
            </a:extLst>
          </p:cNvPr>
          <p:cNvSpPr>
            <a:spLocks noGrp="1"/>
          </p:cNvSpPr>
          <p:nvPr>
            <p:ph type="body" sz="quarter" idx="12" hasCustomPrompt="1"/>
          </p:nvPr>
        </p:nvSpPr>
        <p:spPr>
          <a:xfrm>
            <a:off x="1139703" y="1596558"/>
            <a:ext cx="1451097" cy="64959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44" name="Текст 34">
            <a:extLst>
              <a:ext uri="{FF2B5EF4-FFF2-40B4-BE49-F238E27FC236}">
                <a16:creationId xmlns:a16="http://schemas.microsoft.com/office/drawing/2014/main" id="{C210D5C0-BBFF-BF36-E933-40A5317C4285}"/>
              </a:ext>
            </a:extLst>
          </p:cNvPr>
          <p:cNvSpPr>
            <a:spLocks noGrp="1"/>
          </p:cNvSpPr>
          <p:nvPr>
            <p:ph type="body" sz="quarter" idx="15" hasCustomPrompt="1"/>
          </p:nvPr>
        </p:nvSpPr>
        <p:spPr>
          <a:xfrm>
            <a:off x="908232" y="2420227"/>
            <a:ext cx="1820453" cy="3732448"/>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panose="020B0003020000020004" pitchFamily="34" charset="0"/>
                <a:ea typeface="+mj-ea"/>
                <a:cs typeface="Calibri"/>
                <a:sym typeface="Calibri"/>
              </a:defRPr>
            </a:lvl1pPr>
          </a:lstStyle>
          <a:p>
            <a:pPr lvl="0"/>
            <a:r>
              <a:rPr lang="ru-RU" dirty="0"/>
              <a:t>Текст</a:t>
            </a:r>
          </a:p>
          <a:p>
            <a:pPr lvl="0"/>
            <a:endParaRPr lang="ru-RU" dirty="0"/>
          </a:p>
        </p:txBody>
      </p:sp>
      <p:sp>
        <p:nvSpPr>
          <p:cNvPr id="45" name="Текст 34">
            <a:extLst>
              <a:ext uri="{FF2B5EF4-FFF2-40B4-BE49-F238E27FC236}">
                <a16:creationId xmlns:a16="http://schemas.microsoft.com/office/drawing/2014/main" id="{DDA16CC4-41D8-90D2-0791-D88FD5BB5EC2}"/>
              </a:ext>
            </a:extLst>
          </p:cNvPr>
          <p:cNvSpPr>
            <a:spLocks noGrp="1"/>
          </p:cNvSpPr>
          <p:nvPr>
            <p:ph type="body" sz="quarter" idx="16" hasCustomPrompt="1"/>
          </p:nvPr>
        </p:nvSpPr>
        <p:spPr>
          <a:xfrm>
            <a:off x="3411940" y="1596558"/>
            <a:ext cx="1409013" cy="64959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46" name="Текст 34">
            <a:extLst>
              <a:ext uri="{FF2B5EF4-FFF2-40B4-BE49-F238E27FC236}">
                <a16:creationId xmlns:a16="http://schemas.microsoft.com/office/drawing/2014/main" id="{546BBD1B-6AB2-2F9F-8A21-5EA5542CCCEB}"/>
              </a:ext>
            </a:extLst>
          </p:cNvPr>
          <p:cNvSpPr>
            <a:spLocks noGrp="1"/>
          </p:cNvSpPr>
          <p:nvPr>
            <p:ph type="body" sz="quarter" idx="17" hasCustomPrompt="1"/>
          </p:nvPr>
        </p:nvSpPr>
        <p:spPr>
          <a:xfrm>
            <a:off x="3138385" y="2420227"/>
            <a:ext cx="1820453" cy="3732448"/>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panose="020B0003020000020004" pitchFamily="34" charset="0"/>
                <a:ea typeface="+mj-ea"/>
                <a:cs typeface="Calibri"/>
                <a:sym typeface="Calibri"/>
              </a:defRPr>
            </a:lvl1pPr>
          </a:lstStyle>
          <a:p>
            <a:pPr lvl="0"/>
            <a:r>
              <a:rPr lang="ru-RU" dirty="0"/>
              <a:t>Текст</a:t>
            </a:r>
          </a:p>
          <a:p>
            <a:pPr lvl="0"/>
            <a:endParaRPr lang="ru-RU" dirty="0"/>
          </a:p>
        </p:txBody>
      </p:sp>
      <p:sp>
        <p:nvSpPr>
          <p:cNvPr id="47" name="Текст 34">
            <a:extLst>
              <a:ext uri="{FF2B5EF4-FFF2-40B4-BE49-F238E27FC236}">
                <a16:creationId xmlns:a16="http://schemas.microsoft.com/office/drawing/2014/main" id="{99AFCFE6-9CCF-B286-8DFC-EE39AC342565}"/>
              </a:ext>
            </a:extLst>
          </p:cNvPr>
          <p:cNvSpPr>
            <a:spLocks noGrp="1"/>
          </p:cNvSpPr>
          <p:nvPr>
            <p:ph type="body" sz="quarter" idx="18" hasCustomPrompt="1"/>
          </p:nvPr>
        </p:nvSpPr>
        <p:spPr>
          <a:xfrm>
            <a:off x="5691116" y="1596558"/>
            <a:ext cx="1362085" cy="64959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48" name="Текст 34">
            <a:extLst>
              <a:ext uri="{FF2B5EF4-FFF2-40B4-BE49-F238E27FC236}">
                <a16:creationId xmlns:a16="http://schemas.microsoft.com/office/drawing/2014/main" id="{8F309843-3DB2-B828-2CE0-B38D0A0CF60A}"/>
              </a:ext>
            </a:extLst>
          </p:cNvPr>
          <p:cNvSpPr>
            <a:spLocks noGrp="1"/>
          </p:cNvSpPr>
          <p:nvPr>
            <p:ph type="body" sz="quarter" idx="19" hasCustomPrompt="1"/>
          </p:nvPr>
        </p:nvSpPr>
        <p:spPr>
          <a:xfrm>
            <a:off x="5370633" y="2420227"/>
            <a:ext cx="1820453" cy="3732448"/>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49" name="Текст 34">
            <a:extLst>
              <a:ext uri="{FF2B5EF4-FFF2-40B4-BE49-F238E27FC236}">
                <a16:creationId xmlns:a16="http://schemas.microsoft.com/office/drawing/2014/main" id="{6115EA08-1CB4-1DE6-6F4E-65C806BFB096}"/>
              </a:ext>
            </a:extLst>
          </p:cNvPr>
          <p:cNvSpPr>
            <a:spLocks noGrp="1"/>
          </p:cNvSpPr>
          <p:nvPr>
            <p:ph type="body" sz="quarter" idx="20" hasCustomPrompt="1"/>
          </p:nvPr>
        </p:nvSpPr>
        <p:spPr>
          <a:xfrm>
            <a:off x="7956645" y="1596558"/>
            <a:ext cx="1390652" cy="64959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50" name="Текст 34">
            <a:extLst>
              <a:ext uri="{FF2B5EF4-FFF2-40B4-BE49-F238E27FC236}">
                <a16:creationId xmlns:a16="http://schemas.microsoft.com/office/drawing/2014/main" id="{CC2F6E32-3FF7-8401-A235-D131CDB98133}"/>
              </a:ext>
            </a:extLst>
          </p:cNvPr>
          <p:cNvSpPr>
            <a:spLocks noGrp="1"/>
          </p:cNvSpPr>
          <p:nvPr>
            <p:ph type="body" sz="quarter" idx="21" hasCustomPrompt="1"/>
          </p:nvPr>
        </p:nvSpPr>
        <p:spPr>
          <a:xfrm>
            <a:off x="7664729" y="2420227"/>
            <a:ext cx="1820453" cy="3732448"/>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panose="020B0003020000020004" pitchFamily="34" charset="0"/>
                <a:ea typeface="+mj-ea"/>
                <a:cs typeface="Calibri"/>
                <a:sym typeface="Calibri"/>
              </a:defRPr>
            </a:lvl1pPr>
          </a:lstStyle>
          <a:p>
            <a:pPr lvl="0"/>
            <a:r>
              <a:rPr lang="ru-RU" dirty="0"/>
              <a:t>Текст</a:t>
            </a:r>
          </a:p>
          <a:p>
            <a:pPr lvl="0"/>
            <a:endParaRPr lang="ru-RU" dirty="0"/>
          </a:p>
        </p:txBody>
      </p:sp>
      <p:sp>
        <p:nvSpPr>
          <p:cNvPr id="51" name="Текст 34">
            <a:extLst>
              <a:ext uri="{FF2B5EF4-FFF2-40B4-BE49-F238E27FC236}">
                <a16:creationId xmlns:a16="http://schemas.microsoft.com/office/drawing/2014/main" id="{3B5B947E-A6C0-D946-E6B3-34EF764AB7C9}"/>
              </a:ext>
            </a:extLst>
          </p:cNvPr>
          <p:cNvSpPr>
            <a:spLocks noGrp="1"/>
          </p:cNvSpPr>
          <p:nvPr>
            <p:ph type="body" sz="quarter" idx="22" hasCustomPrompt="1"/>
          </p:nvPr>
        </p:nvSpPr>
        <p:spPr>
          <a:xfrm>
            <a:off x="10112991" y="1596558"/>
            <a:ext cx="1394546" cy="649597"/>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sz="1400" b="1" i="0">
                <a:solidFill>
                  <a:schemeClr val="bg1"/>
                </a:solidFill>
                <a:latin typeface="TT Firs Text DemiBold" panose="020B0003020000020004" pitchFamily="34" charset="0"/>
              </a:defRPr>
            </a:lvl1pPr>
          </a:lstStyle>
          <a:p>
            <a:pPr marL="0" marR="0" lvl="0" indent="0" algn="l" defTabSz="914109" rtl="0" eaLnBrk="1" fontAlgn="auto" latinLnBrk="0" hangingPunct="0">
              <a:lnSpc>
                <a:spcPct val="100000"/>
              </a:lnSpc>
              <a:spcBef>
                <a:spcPts val="0"/>
              </a:spcBef>
              <a:spcAft>
                <a:spcPts val="0"/>
              </a:spcAft>
              <a:buClrTx/>
              <a:buSzTx/>
              <a:buFontTx/>
              <a:buNone/>
              <a:tabLst/>
              <a:defRPr/>
            </a:pPr>
            <a:r>
              <a:rPr kumimoji="0" lang="ru-RU"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t>Заголовок </a:t>
            </a:r>
            <a:br>
              <a:rPr kumimoji="0" lang="en-US" sz="1400" b="0" i="0" u="none" strike="noStrike" kern="0" cap="none" spc="0" normalizeH="0" baseline="0" noProof="0" dirty="0">
                <a:ln>
                  <a:noFill/>
                </a:ln>
                <a:solidFill>
                  <a:srgbClr val="4187E6"/>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пункта </a:t>
            </a:r>
            <a:b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br>
            <a:r>
              <a:rPr kumimoji="0" lang="ru-RU" sz="1400" b="0" i="0" u="none" strike="noStrike" kern="0" cap="none" spc="0" normalizeH="0" baseline="0" noProof="0" dirty="0">
                <a:ln>
                  <a:noFill/>
                </a:ln>
                <a:solidFill>
                  <a:srgbClr val="001D2A"/>
                </a:solidFill>
                <a:effectLst/>
                <a:uLnTx/>
                <a:uFillTx/>
                <a:latin typeface="TT Firs Text DemiBold"/>
                <a:cs typeface="Arial" panose="020B0604020202020204" pitchFamily="34" charset="0"/>
                <a:sym typeface="Calibri"/>
              </a:rPr>
              <a:t>в 3 строки </a:t>
            </a:r>
          </a:p>
        </p:txBody>
      </p:sp>
      <p:sp>
        <p:nvSpPr>
          <p:cNvPr id="52" name="Текст 34">
            <a:extLst>
              <a:ext uri="{FF2B5EF4-FFF2-40B4-BE49-F238E27FC236}">
                <a16:creationId xmlns:a16="http://schemas.microsoft.com/office/drawing/2014/main" id="{4CBE7BA8-3637-8F05-9710-1AC4F6BA02F2}"/>
              </a:ext>
            </a:extLst>
          </p:cNvPr>
          <p:cNvSpPr>
            <a:spLocks noGrp="1"/>
          </p:cNvSpPr>
          <p:nvPr>
            <p:ph type="body" sz="quarter" idx="23" hasCustomPrompt="1"/>
          </p:nvPr>
        </p:nvSpPr>
        <p:spPr>
          <a:xfrm>
            <a:off x="9824969" y="2420227"/>
            <a:ext cx="1820453" cy="3732448"/>
          </a:xfrm>
          <a:prstGeom prst="rect">
            <a:avLst/>
          </a:prstGeom>
        </p:spPr>
        <p:txBody>
          <a:bodyPr/>
          <a:lstStyle>
            <a:lvl1pPr marL="180000" marR="0" indent="-180000" algn="l" defTabSz="914109" rtl="0" eaLnBrk="1" fontAlgn="auto" latinLnBrk="0" hangingPunct="0">
              <a:lnSpc>
                <a:spcPct val="120000"/>
              </a:lnSpc>
              <a:spcBef>
                <a:spcPts val="600"/>
              </a:spcBef>
              <a:spcAft>
                <a:spcPts val="600"/>
              </a:spcAft>
              <a:buClr>
                <a:srgbClr val="4187E6"/>
              </a:buClr>
              <a:buSzTx/>
              <a:buFont typeface="Wingdings" pitchFamily="2" charset="2"/>
              <a:buChar char="§"/>
              <a:tabLst/>
              <a:defRPr kumimoji="0" lang="ru-RU" sz="1200" b="0" i="0" u="none" strike="noStrike" cap="none" spc="0" normalizeH="0" baseline="0" dirty="0" smtClean="0">
                <a:ln>
                  <a:noFill/>
                </a:ln>
                <a:solidFill>
                  <a:srgbClr val="001D2A"/>
                </a:solidFill>
                <a:effectLst/>
                <a:uFillTx/>
                <a:latin typeface="TT Firs Text Normal"/>
                <a:ea typeface="+mj-ea"/>
                <a:cs typeface="Calibri"/>
                <a:sym typeface="Calibri"/>
              </a:defRPr>
            </a:lvl1pPr>
          </a:lstStyle>
          <a:p>
            <a:pPr lvl="0"/>
            <a:r>
              <a:rPr lang="ru-RU" dirty="0"/>
              <a:t>Текст</a:t>
            </a:r>
          </a:p>
          <a:p>
            <a:pPr lvl="0"/>
            <a:endParaRPr lang="ru-RU" dirty="0"/>
          </a:p>
        </p:txBody>
      </p:sp>
      <p:sp>
        <p:nvSpPr>
          <p:cNvPr id="2" name="Объект 12">
            <a:extLst>
              <a:ext uri="{FF2B5EF4-FFF2-40B4-BE49-F238E27FC236}">
                <a16:creationId xmlns:a16="http://schemas.microsoft.com/office/drawing/2014/main" id="{99A6D8EE-4AE9-2F2D-70B5-A2108974ABCC}"/>
              </a:ext>
            </a:extLst>
          </p:cNvPr>
          <p:cNvSpPr>
            <a:spLocks noGrp="1"/>
          </p:cNvSpPr>
          <p:nvPr>
            <p:ph sz="quarter" idx="24" hasCustomPrompt="1"/>
          </p:nvPr>
        </p:nvSpPr>
        <p:spPr>
          <a:xfrm>
            <a:off x="559225" y="6361224"/>
            <a:ext cx="5634037" cy="144000"/>
          </a:xfrm>
          <a:prstGeom prst="rect">
            <a:avLst/>
          </a:prstGeom>
        </p:spPr>
        <p:txBody>
          <a:bodyPr/>
          <a:lstStyle>
            <a:lvl1pPr marL="0" marR="0" indent="0" algn="l" defTabSz="914109" rtl="0" eaLnBrk="1" fontAlgn="auto" latinLnBrk="0" hangingPunct="0">
              <a:lnSpc>
                <a:spcPct val="100000"/>
              </a:lnSpc>
              <a:spcBef>
                <a:spcPts val="0"/>
              </a:spcBef>
              <a:spcAft>
                <a:spcPts val="0"/>
              </a:spcAft>
              <a:buClrTx/>
              <a:buSzTx/>
              <a:buFontTx/>
              <a:buNone/>
              <a:tabLst/>
              <a:defRPr kumimoji="0" lang="ru-RU" sz="900" b="0" i="0" u="none" strike="noStrike" kern="1200" cap="none" spc="0" normalizeH="0" baseline="0" dirty="0">
                <a:ln>
                  <a:noFill/>
                </a:ln>
                <a:solidFill>
                  <a:srgbClr val="C6CFDE"/>
                </a:solidFill>
                <a:effectLst/>
                <a:uFillTx/>
                <a:latin typeface="TT Firs Text Normal" panose="020B0003020000020004" pitchFamily="34" charset="0"/>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lang="ru-RU" sz="900" b="0" i="0" u="none" strike="noStrike" cap="none" spc="0" normalizeH="0" baseline="0" dirty="0" smtClean="0">
                <a:ln>
                  <a:noFill/>
                </a:ln>
                <a:solidFill>
                  <a:schemeClr val="tx1"/>
                </a:solidFill>
                <a:effectLst/>
                <a:uFillTx/>
                <a:latin typeface="+mn-lt"/>
                <a:ea typeface="+mj-ea"/>
                <a:cs typeface="+mj-cs"/>
                <a:sym typeface="Calibri"/>
              </a:defRPr>
            </a:lvl5pPr>
          </a:lstStyle>
          <a:p>
            <a:r>
              <a:rPr lang="ru-RU" dirty="0"/>
              <a:t>1. Образец оформления сноски</a:t>
            </a:r>
          </a:p>
        </p:txBody>
      </p:sp>
    </p:spTree>
    <p:extLst>
      <p:ext uri="{BB962C8B-B14F-4D97-AF65-F5344CB8AC3E}">
        <p14:creationId xmlns:p14="http://schemas.microsoft.com/office/powerpoint/2010/main" val="392159997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image" Target="../media/image1.svg"/><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image" Target="../media/image1.svg"/><Relationship Id="rId5" Type="http://schemas.openxmlformats.org/officeDocument/2006/relationships/slideLayout" Target="../slideLayouts/slideLayout35.xml"/><Relationship Id="rId10" Type="http://schemas.openxmlformats.org/officeDocument/2006/relationships/theme" Target="../theme/theme3.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42.xml"/><Relationship Id="rId7" Type="http://schemas.openxmlformats.org/officeDocument/2006/relationships/slideLayout" Target="../slideLayouts/slideLayout46.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5" Type="http://schemas.openxmlformats.org/officeDocument/2006/relationships/slideLayout" Target="../slideLayouts/slideLayout44.xml"/><Relationship Id="rId4" Type="http://schemas.openxmlformats.org/officeDocument/2006/relationships/slideLayout" Target="../slideLayouts/slideLayout43.xml"/><Relationship Id="rId9"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 name="Заголовок 17">
            <a:extLst>
              <a:ext uri="{FF2B5EF4-FFF2-40B4-BE49-F238E27FC236}">
                <a16:creationId xmlns:a16="http://schemas.microsoft.com/office/drawing/2014/main" id="{AC306EAF-B18A-417E-3D18-4B16F846CF57}"/>
              </a:ext>
            </a:extLst>
          </p:cNvPr>
          <p:cNvSpPr>
            <a:spLocks noGrp="1"/>
          </p:cNvSpPr>
          <p:nvPr>
            <p:ph type="title"/>
          </p:nvPr>
        </p:nvSpPr>
        <p:spPr>
          <a:xfrm>
            <a:off x="648000" y="432000"/>
            <a:ext cx="9180512" cy="470898"/>
          </a:xfrm>
          <a:prstGeom prst="rect">
            <a:avLst/>
          </a:prstGeom>
        </p:spPr>
        <p:txBody>
          <a:bodyPr vert="horz" wrap="square" lIns="0" tIns="0" rIns="0" bIns="0" rtlCol="0" anchor="t">
            <a:spAutoFit/>
          </a:bodyPr>
          <a:lstStyle/>
          <a:p>
            <a:r>
              <a:rPr lang="ru-RU" dirty="0"/>
              <a:t>Образец заголовка</a:t>
            </a:r>
          </a:p>
        </p:txBody>
      </p:sp>
      <p:pic>
        <p:nvPicPr>
          <p:cNvPr id="3" name="Рисунок 2" hidden="1">
            <a:extLst>
              <a:ext uri="{FF2B5EF4-FFF2-40B4-BE49-F238E27FC236}">
                <a16:creationId xmlns:a16="http://schemas.microsoft.com/office/drawing/2014/main" id="{C8300388-F872-5263-0488-08494967CEFB}"/>
              </a:ext>
            </a:extLst>
          </p:cNvPr>
          <p:cNvPicPr>
            <a:picLocks noChangeAspect="1"/>
          </p:cNvPicPr>
          <p:nvPr userDrawn="1"/>
        </p:nvPicPr>
        <p:blipFill>
          <a:blip>
            <a:extLst>
              <a:ext uri="{96DAC541-7B7A-43D3-8B79-37D633B846F1}">
                <asvg:svgBlip xmlns:asvg="http://schemas.microsoft.com/office/drawing/2016/SVG/main" r:embed="rId19"/>
              </a:ext>
            </a:extLst>
          </a:blip>
          <a:srcRect l="17878" t="21673" r="17878" b="21673"/>
          <a:stretch/>
        </p:blipFill>
        <p:spPr>
          <a:xfrm>
            <a:off x="10837337" y="432000"/>
            <a:ext cx="684000" cy="339287"/>
          </a:xfrm>
          <a:prstGeom prst="rect">
            <a:avLst/>
          </a:prstGeom>
        </p:spPr>
      </p:pic>
      <p:pic>
        <p:nvPicPr>
          <p:cNvPr id="2" name="Рисунок 6">
            <a:extLst>
              <a:ext uri="{FF2B5EF4-FFF2-40B4-BE49-F238E27FC236}">
                <a16:creationId xmlns:a16="http://schemas.microsoft.com/office/drawing/2014/main" id="{04D48357-EF57-CD43-32D7-C2B75E3083B0}"/>
              </a:ext>
            </a:extLst>
          </p:cNvPr>
          <p:cNvPicPr>
            <a:picLocks noChangeAspect="1"/>
          </p:cNvPicPr>
          <p:nvPr userDrawn="1"/>
        </p:nvPicPr>
        <p:blipFill>
          <a:blip>
            <a:extLst>
              <a:ext uri="{96DAC541-7B7A-43D3-8B79-37D633B846F1}">
                <asvg:svgBlip xmlns:asvg="http://schemas.microsoft.com/office/drawing/2016/SVG/main" r:embed="rId19"/>
              </a:ext>
            </a:extLst>
          </a:blip>
          <a:srcRect l="17878" t="21673" r="17878" b="21673"/>
          <a:stretch/>
        </p:blipFill>
        <p:spPr>
          <a:xfrm>
            <a:off x="10980000" y="432000"/>
            <a:ext cx="541336" cy="268521"/>
          </a:xfrm>
          <a:prstGeom prst="rect">
            <a:avLst/>
          </a:prstGeom>
        </p:spPr>
      </p:pic>
      <p:sp>
        <p:nvSpPr>
          <p:cNvPr id="4" name="Нижний колонтитул 18">
            <a:extLst>
              <a:ext uri="{FF2B5EF4-FFF2-40B4-BE49-F238E27FC236}">
                <a16:creationId xmlns:a16="http://schemas.microsoft.com/office/drawing/2014/main" id="{211718A4-5A94-F865-9046-25924687EAB0}"/>
              </a:ext>
            </a:extLst>
          </p:cNvPr>
          <p:cNvSpPr>
            <a:spLocks noGrp="1"/>
          </p:cNvSpPr>
          <p:nvPr>
            <p:ph type="ftr" sz="quarter" idx="3"/>
          </p:nvPr>
        </p:nvSpPr>
        <p:spPr>
          <a:xfrm>
            <a:off x="648000" y="6408000"/>
            <a:ext cx="4114800" cy="138499"/>
          </a:xfrm>
          <a:prstGeom prst="rect">
            <a:avLst/>
          </a:prstGeom>
        </p:spPr>
        <p:txBody>
          <a:bodyPr vert="horz" wrap="square" lIns="0" tIns="0" rIns="0" bIns="0" rtlCol="0" anchor="t">
            <a:spAutoFit/>
          </a:bodyPr>
          <a:lstStyle>
            <a:lvl1pPr algn="l">
              <a:defRPr lang="ru-RU" sz="900">
                <a:solidFill>
                  <a:srgbClr val="C6CFDE"/>
                </a:solidFill>
                <a:latin typeface="TT Firs Text Normal" panose="020B0003020000020004" pitchFamily="34" charset="0"/>
              </a:defRPr>
            </a:lvl1pPr>
          </a:lstStyle>
          <a:p>
            <a:endParaRPr lang="ru-RU" dirty="0"/>
          </a:p>
        </p:txBody>
      </p:sp>
      <p:sp>
        <p:nvSpPr>
          <p:cNvPr id="5" name="Номер слайда 19">
            <a:extLst>
              <a:ext uri="{FF2B5EF4-FFF2-40B4-BE49-F238E27FC236}">
                <a16:creationId xmlns:a16="http://schemas.microsoft.com/office/drawing/2014/main" id="{7DB73A6A-BB32-73D4-98B8-DB8EC570686D}"/>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9" r:id="rId4"/>
    <p:sldLayoutId id="2147483738" r:id="rId5"/>
    <p:sldLayoutId id="2147483739" r:id="rId6"/>
    <p:sldLayoutId id="2147483740" r:id="rId7"/>
    <p:sldLayoutId id="2147483679" r:id="rId8"/>
    <p:sldLayoutId id="2147483676" r:id="rId9"/>
    <p:sldLayoutId id="2147483674" r:id="rId10"/>
    <p:sldLayoutId id="2147483677" r:id="rId11"/>
    <p:sldLayoutId id="2147483667" r:id="rId12"/>
    <p:sldLayoutId id="2147483675" r:id="rId13"/>
    <p:sldLayoutId id="2147483685" r:id="rId14"/>
    <p:sldLayoutId id="2147483687" r:id="rId15"/>
    <p:sldLayoutId id="2147483735" r:id="rId16"/>
    <p:sldLayoutId id="2147483736" r:id="rId17"/>
  </p:sldLayoutIdLst>
  <p:transition spd="med"/>
  <p:hf hdr="0" ftr="0" dt="0"/>
  <p:txStyles>
    <p:titleStyle>
      <a:lvl1pPr marL="0" marR="0" indent="0" algn="l" defTabSz="1049796" rtl="0" latinLnBrk="0">
        <a:lnSpc>
          <a:spcPct val="90000"/>
        </a:lnSpc>
        <a:spcBef>
          <a:spcPts val="0"/>
        </a:spcBef>
        <a:spcAft>
          <a:spcPts val="0"/>
        </a:spcAft>
        <a:buClrTx/>
        <a:buSzTx/>
        <a:buFontTx/>
        <a:buNone/>
        <a:tabLst/>
        <a:defRPr sz="3400" b="0" i="0" u="none" strike="noStrike" cap="none" spc="0" baseline="0">
          <a:solidFill>
            <a:schemeClr val="bg1"/>
          </a:solidFill>
          <a:uFillTx/>
          <a:latin typeface="+mj-lt"/>
          <a:ea typeface="Verdana"/>
          <a:cs typeface="TT Firs Text Normal" panose="020B0003020000020004" pitchFamily="34" charset="0"/>
          <a:sym typeface="Verdana"/>
        </a:defRPr>
      </a:lvl1pPr>
      <a:lvl2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2pPr>
      <a:lvl3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3pPr>
      <a:lvl4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4pPr>
      <a:lvl5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5pPr>
      <a:lvl6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6pPr>
      <a:lvl7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7pPr>
      <a:lvl8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8pPr>
      <a:lvl9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9pPr>
    </p:titleStyle>
    <p:bodyStyle>
      <a:lvl1pPr marL="0" marR="0" indent="0" algn="l" defTabSz="1049796" rtl="0" latinLnBrk="0">
        <a:lnSpc>
          <a:spcPct val="130000"/>
        </a:lnSpc>
        <a:spcBef>
          <a:spcPts val="1100"/>
        </a:spcBef>
        <a:spcAft>
          <a:spcPts val="0"/>
        </a:spcAft>
        <a:buClrTx/>
        <a:buSzTx/>
        <a:buFontTx/>
        <a:buNone/>
        <a:tabLst/>
        <a:defRPr sz="2000" b="0" i="0" u="none" strike="noStrike" cap="none" spc="0" baseline="0">
          <a:solidFill>
            <a:srgbClr val="000000"/>
          </a:solidFill>
          <a:uFillTx/>
          <a:latin typeface="+mn-lt"/>
          <a:ea typeface="Arial"/>
          <a:cs typeface="Arial"/>
          <a:sym typeface="Arial"/>
        </a:defRPr>
      </a:lvl1pPr>
      <a:lvl2pPr marL="742901" marR="0" indent="-285732"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mn-lt"/>
          <a:ea typeface="Arial"/>
          <a:cs typeface="Arial"/>
          <a:sym typeface="Arial"/>
        </a:defRPr>
      </a:lvl2pPr>
      <a:lvl3pPr marL="1257218" marR="0" indent="-342878"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mn-lt"/>
          <a:ea typeface="Arial"/>
          <a:cs typeface="Arial"/>
          <a:sym typeface="Arial"/>
        </a:defRPr>
      </a:lvl3pPr>
      <a:lvl4pPr marL="1688990" marR="0" indent="-317480"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mn-lt"/>
          <a:ea typeface="Arial"/>
          <a:cs typeface="Arial"/>
          <a:sym typeface="Arial"/>
        </a:defRPr>
      </a:lvl4pPr>
      <a:lvl5pPr marL="2146160" marR="0" indent="-317480"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mn-lt"/>
          <a:ea typeface="Arial"/>
          <a:cs typeface="Arial"/>
          <a:sym typeface="Arial"/>
        </a:defRPr>
      </a:lvl5pPr>
      <a:lvl6pPr marL="2539834" marR="0" indent="-253984"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Arial"/>
          <a:ea typeface="Arial"/>
          <a:cs typeface="Arial"/>
          <a:sym typeface="Arial"/>
        </a:defRPr>
      </a:lvl6pPr>
      <a:lvl7pPr marL="2997004" marR="0" indent="-253984"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Arial"/>
          <a:ea typeface="Arial"/>
          <a:cs typeface="Arial"/>
          <a:sym typeface="Arial"/>
        </a:defRPr>
      </a:lvl7pPr>
      <a:lvl8pPr marL="3454175" marR="0" indent="-253984"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Arial"/>
          <a:ea typeface="Arial"/>
          <a:cs typeface="Arial"/>
          <a:sym typeface="Arial"/>
        </a:defRPr>
      </a:lvl8pPr>
      <a:lvl9pPr marL="3911344" marR="0" indent="-253984" algn="l" defTabSz="1049796" rtl="0" latinLnBrk="0">
        <a:lnSpc>
          <a:spcPct val="130000"/>
        </a:lnSpc>
        <a:spcBef>
          <a:spcPts val="1100"/>
        </a:spcBef>
        <a:spcAft>
          <a:spcPts val="0"/>
        </a:spcAft>
        <a:buClrTx/>
        <a:buSzPct val="100000"/>
        <a:buFontTx/>
        <a:buChar char="•"/>
        <a:tabLst/>
        <a:defRPr sz="2000" b="0" i="0" u="none" strike="noStrike" cap="none" spc="0" baseline="0">
          <a:solidFill>
            <a:srgbClr val="000000"/>
          </a:solidFill>
          <a:uFillTx/>
          <a:latin typeface="Arial"/>
          <a:ea typeface="Arial"/>
          <a:cs typeface="Arial"/>
          <a:sym typeface="Arial"/>
        </a:defRPr>
      </a:lvl9pPr>
    </p:bodyStyle>
    <p:otherStyle>
      <a:lvl1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1pPr>
      <a:lvl2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2pPr>
      <a:lvl3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3pPr>
      <a:lvl4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4pPr>
      <a:lvl5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5pPr>
      <a:lvl6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6pPr>
      <a:lvl7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7pPr>
      <a:lvl8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8pPr>
      <a:lvl9pPr marL="0" marR="0" indent="0" algn="r" defTabSz="1049796" rtl="0" latinLnBrk="0">
        <a:lnSpc>
          <a:spcPct val="100000"/>
        </a:lnSpc>
        <a:spcBef>
          <a:spcPts val="0"/>
        </a:spcBef>
        <a:spcAft>
          <a:spcPts val="0"/>
        </a:spcAft>
        <a:buClrTx/>
        <a:buSzTx/>
        <a:buFontTx/>
        <a:buNone/>
        <a:tabLst/>
        <a:defRPr sz="1200" b="1" i="0" u="none" strike="noStrike" cap="none" spc="0" baseline="0">
          <a:solidFill>
            <a:schemeClr val="tx1"/>
          </a:solidFill>
          <a:uFillTx/>
          <a:latin typeface="+mn-lt"/>
          <a:ea typeface="+mn-ea"/>
          <a:cs typeface="+mn-cs"/>
          <a:sym typeface="Arial"/>
        </a:defRPr>
      </a:lvl9pPr>
    </p:otherStyle>
  </p:txStyles>
  <p:extLst>
    <p:ext uri="{27BBF7A9-308A-43DC-89C8-2F10F3537804}">
      <p15:sldGuideLst xmlns:p15="http://schemas.microsoft.com/office/powerpoint/2012/main">
        <p15:guide id="2" pos="415" userDrawn="1">
          <p15:clr>
            <a:srgbClr val="F26B43"/>
          </p15:clr>
        </p15:guide>
        <p15:guide id="3" pos="7265" userDrawn="1">
          <p15:clr>
            <a:srgbClr val="F26B43"/>
          </p15:clr>
        </p15:guide>
        <p15:guide id="4" orient="horz" pos="4320" userDrawn="1">
          <p15:clr>
            <a:srgbClr val="F26B43"/>
          </p15:clr>
        </p15:guide>
        <p15:guide id="5" orient="horz" pos="278" userDrawn="1">
          <p15:clr>
            <a:srgbClr val="F26B43"/>
          </p15:clr>
        </p15:guide>
        <p15:guide id="6" orient="horz" pos="4042" userDrawn="1">
          <p15:clr>
            <a:srgbClr val="F26B43"/>
          </p15:clr>
        </p15:guide>
        <p15:guide id="7" pos="7680" userDrawn="1">
          <p15:clr>
            <a:srgbClr val="F26B43"/>
          </p15:clr>
        </p15:guide>
        <p15:guide id="8" userDrawn="1">
          <p15:clr>
            <a:srgbClr val="F26B43"/>
          </p15:clr>
        </p15:guide>
        <p15:guide id="9" orient="horz" userDrawn="1">
          <p15:clr>
            <a:srgbClr val="F26B43"/>
          </p15:clr>
        </p15:guide>
        <p15:guide id="10" orient="horz" pos="3906" userDrawn="1">
          <p15:clr>
            <a:srgbClr val="5ACBF0"/>
          </p15:clr>
        </p15:guide>
        <p15:guide id="11" orient="horz" pos="913" userDrawn="1">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4E0A9285-1E13-22C0-7A79-4046899DB4BC}"/>
              </a:ext>
            </a:extLst>
          </p:cNvPr>
          <p:cNvPicPr>
            <a:picLocks noChangeAspect="1"/>
          </p:cNvPicPr>
          <p:nvPr userDrawn="1"/>
        </p:nvPicPr>
        <p:blipFill>
          <a:blip>
            <a:extLst>
              <a:ext uri="{96DAC541-7B7A-43D3-8B79-37D633B846F1}">
                <asvg:svgBlip xmlns:asvg="http://schemas.microsoft.com/office/drawing/2016/SVG/main" r:embed="rId15"/>
              </a:ext>
            </a:extLst>
          </a:blip>
          <a:srcRect l="17878" t="21673" r="17878" b="21673"/>
          <a:stretch/>
        </p:blipFill>
        <p:spPr>
          <a:xfrm>
            <a:off x="10980000" y="432000"/>
            <a:ext cx="541336" cy="268521"/>
          </a:xfrm>
          <a:prstGeom prst="rect">
            <a:avLst/>
          </a:prstGeom>
        </p:spPr>
      </p:pic>
      <p:sp>
        <p:nvSpPr>
          <p:cNvPr id="8" name="Заголовок 17">
            <a:extLst>
              <a:ext uri="{FF2B5EF4-FFF2-40B4-BE49-F238E27FC236}">
                <a16:creationId xmlns:a16="http://schemas.microsoft.com/office/drawing/2014/main" id="{677037C2-1B3C-EDF5-8CA5-57C296344EE4}"/>
              </a:ext>
            </a:extLst>
          </p:cNvPr>
          <p:cNvSpPr>
            <a:spLocks noGrp="1"/>
          </p:cNvSpPr>
          <p:nvPr>
            <p:ph type="title"/>
          </p:nvPr>
        </p:nvSpPr>
        <p:spPr>
          <a:xfrm>
            <a:off x="648000" y="432000"/>
            <a:ext cx="9180512" cy="470898"/>
          </a:xfrm>
          <a:prstGeom prst="rect">
            <a:avLst/>
          </a:prstGeom>
        </p:spPr>
        <p:txBody>
          <a:bodyPr vert="horz" wrap="square" lIns="90000" tIns="0" rIns="0" bIns="0" rtlCol="0" anchor="t">
            <a:spAutoFit/>
          </a:bodyPr>
          <a:lstStyle/>
          <a:p>
            <a:r>
              <a:rPr lang="ru-RU" dirty="0"/>
              <a:t>Образец заголовка</a:t>
            </a:r>
          </a:p>
        </p:txBody>
      </p:sp>
      <p:sp>
        <p:nvSpPr>
          <p:cNvPr id="9" name="Нижний колонтитул 18">
            <a:extLst>
              <a:ext uri="{FF2B5EF4-FFF2-40B4-BE49-F238E27FC236}">
                <a16:creationId xmlns:a16="http://schemas.microsoft.com/office/drawing/2014/main" id="{95B80815-624A-D3A5-42C0-BC7A2F724EC1}"/>
              </a:ext>
            </a:extLst>
          </p:cNvPr>
          <p:cNvSpPr>
            <a:spLocks noGrp="1"/>
          </p:cNvSpPr>
          <p:nvPr>
            <p:ph type="ftr" sz="quarter" idx="3"/>
          </p:nvPr>
        </p:nvSpPr>
        <p:spPr>
          <a:xfrm>
            <a:off x="648000" y="6408000"/>
            <a:ext cx="4114800" cy="138499"/>
          </a:xfrm>
          <a:prstGeom prst="rect">
            <a:avLst/>
          </a:prstGeom>
        </p:spPr>
        <p:txBody>
          <a:bodyPr vert="horz" wrap="square" lIns="0" tIns="0" rIns="0" bIns="0" rtlCol="0" anchor="t">
            <a:spAutoFit/>
          </a:bodyPr>
          <a:lstStyle>
            <a:lvl1pPr algn="l">
              <a:defRPr lang="ru-RU" sz="900">
                <a:solidFill>
                  <a:srgbClr val="C6CFDE"/>
                </a:solidFill>
                <a:latin typeface="TT Firs Text Normal" panose="020B0003020000020004" pitchFamily="34" charset="0"/>
              </a:defRPr>
            </a:lvl1pPr>
          </a:lstStyle>
          <a:p>
            <a:endParaRPr lang="ru-RU" dirty="0"/>
          </a:p>
        </p:txBody>
      </p:sp>
      <p:sp>
        <p:nvSpPr>
          <p:cNvPr id="10" name="Номер слайда 19">
            <a:extLst>
              <a:ext uri="{FF2B5EF4-FFF2-40B4-BE49-F238E27FC236}">
                <a16:creationId xmlns:a16="http://schemas.microsoft.com/office/drawing/2014/main" id="{6EFAD773-E113-837C-C332-97AC866DCF13}"/>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Tree>
    <p:extLst>
      <p:ext uri="{BB962C8B-B14F-4D97-AF65-F5344CB8AC3E}">
        <p14:creationId xmlns:p14="http://schemas.microsoft.com/office/powerpoint/2010/main" val="2297109496"/>
      </p:ext>
    </p:extLst>
  </p:cSld>
  <p:clrMap bg1="lt1" tx1="dk1" bg2="lt2" tx2="dk2" accent1="accent1" accent2="accent2" accent3="accent3" accent4="accent4" accent5="accent5" accent6="accent6" hlink="hlink" folHlink="folHlink"/>
  <p:sldLayoutIdLst>
    <p:sldLayoutId id="2147483722" r:id="rId1"/>
    <p:sldLayoutId id="2147483726" r:id="rId2"/>
    <p:sldLayoutId id="2147483723" r:id="rId3"/>
    <p:sldLayoutId id="2147483724" r:id="rId4"/>
    <p:sldLayoutId id="2147483737" r:id="rId5"/>
    <p:sldLayoutId id="2147483727" r:id="rId6"/>
    <p:sldLayoutId id="2147483728" r:id="rId7"/>
    <p:sldLayoutId id="2147483729" r:id="rId8"/>
    <p:sldLayoutId id="2147483731" r:id="rId9"/>
    <p:sldLayoutId id="2147483732" r:id="rId10"/>
    <p:sldLayoutId id="2147483730" r:id="rId11"/>
    <p:sldLayoutId id="2147483733" r:id="rId12"/>
    <p:sldLayoutId id="2147483734" r:id="rId13"/>
  </p:sldLayoutIdLst>
  <p:txStyles>
    <p:titleStyle>
      <a:lvl1pPr algn="l" defTabSz="914400" rtl="0" eaLnBrk="1" latinLnBrk="0" hangingPunct="1">
        <a:lnSpc>
          <a:spcPct val="90000"/>
        </a:lnSpc>
        <a:spcBef>
          <a:spcPct val="0"/>
        </a:spcBef>
        <a:buNone/>
        <a:defRPr sz="3400" b="1" i="0" kern="1200">
          <a:solidFill>
            <a:schemeClr val="bg1"/>
          </a:solidFill>
          <a:latin typeface="TT Firs Text DemiBold" panose="020B0003020000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8A4FDF2A-9BE3-24B7-2DFC-61942FAAEC84}"/>
              </a:ext>
            </a:extLst>
          </p:cNvPr>
          <p:cNvPicPr>
            <a:picLocks noChangeAspect="1"/>
          </p:cNvPicPr>
          <p:nvPr userDrawn="1"/>
        </p:nvPicPr>
        <p:blipFill>
          <a:blip>
            <a:extLst>
              <a:ext uri="{96DAC541-7B7A-43D3-8B79-37D633B846F1}">
                <asvg:svgBlip xmlns:asvg="http://schemas.microsoft.com/office/drawing/2016/SVG/main" r:embed="rId11"/>
              </a:ext>
            </a:extLst>
          </a:blip>
          <a:srcRect l="17878" t="21673" r="17878" b="21673"/>
          <a:stretch/>
        </p:blipFill>
        <p:spPr>
          <a:xfrm>
            <a:off x="10980000" y="432000"/>
            <a:ext cx="541336" cy="268521"/>
          </a:xfrm>
          <a:prstGeom prst="rect">
            <a:avLst/>
          </a:prstGeom>
        </p:spPr>
      </p:pic>
      <p:sp>
        <p:nvSpPr>
          <p:cNvPr id="8" name="Заголовок 17">
            <a:extLst>
              <a:ext uri="{FF2B5EF4-FFF2-40B4-BE49-F238E27FC236}">
                <a16:creationId xmlns:a16="http://schemas.microsoft.com/office/drawing/2014/main" id="{BA8BC52A-EABE-2A66-3BAF-5EE0F85C23C8}"/>
              </a:ext>
            </a:extLst>
          </p:cNvPr>
          <p:cNvSpPr>
            <a:spLocks noGrp="1"/>
          </p:cNvSpPr>
          <p:nvPr>
            <p:ph type="title"/>
          </p:nvPr>
        </p:nvSpPr>
        <p:spPr>
          <a:xfrm>
            <a:off x="648000" y="432000"/>
            <a:ext cx="9180512" cy="470898"/>
          </a:xfrm>
          <a:prstGeom prst="rect">
            <a:avLst/>
          </a:prstGeom>
        </p:spPr>
        <p:txBody>
          <a:bodyPr vert="horz" wrap="square" lIns="0" tIns="0" rIns="0" bIns="0" rtlCol="0" anchor="t">
            <a:spAutoFit/>
          </a:bodyPr>
          <a:lstStyle/>
          <a:p>
            <a:r>
              <a:rPr lang="ru-RU" dirty="0"/>
              <a:t>Образец заголовка</a:t>
            </a:r>
          </a:p>
        </p:txBody>
      </p:sp>
      <p:sp>
        <p:nvSpPr>
          <p:cNvPr id="9" name="Нижний колонтитул 18">
            <a:extLst>
              <a:ext uri="{FF2B5EF4-FFF2-40B4-BE49-F238E27FC236}">
                <a16:creationId xmlns:a16="http://schemas.microsoft.com/office/drawing/2014/main" id="{C7B627CB-BFB4-A217-9104-CEA0BA7DCBF6}"/>
              </a:ext>
            </a:extLst>
          </p:cNvPr>
          <p:cNvSpPr>
            <a:spLocks noGrp="1"/>
          </p:cNvSpPr>
          <p:nvPr>
            <p:ph type="ftr" sz="quarter" idx="3"/>
          </p:nvPr>
        </p:nvSpPr>
        <p:spPr>
          <a:xfrm>
            <a:off x="648000" y="6408000"/>
            <a:ext cx="4114800" cy="138499"/>
          </a:xfrm>
          <a:prstGeom prst="rect">
            <a:avLst/>
          </a:prstGeom>
        </p:spPr>
        <p:txBody>
          <a:bodyPr vert="horz" wrap="square" lIns="0" tIns="0" rIns="0" bIns="0" rtlCol="0" anchor="t">
            <a:spAutoFit/>
          </a:bodyPr>
          <a:lstStyle>
            <a:lvl1pPr algn="l">
              <a:defRPr lang="ru-RU" sz="900">
                <a:solidFill>
                  <a:srgbClr val="C6CFDE"/>
                </a:solidFill>
                <a:latin typeface="TT Firs Text Normal" panose="020B0003020000020004" pitchFamily="34" charset="0"/>
              </a:defRPr>
            </a:lvl1pPr>
          </a:lstStyle>
          <a:p>
            <a:endParaRPr lang="ru-RU" dirty="0"/>
          </a:p>
        </p:txBody>
      </p:sp>
      <p:sp>
        <p:nvSpPr>
          <p:cNvPr id="10" name="Номер слайда 19">
            <a:extLst>
              <a:ext uri="{FF2B5EF4-FFF2-40B4-BE49-F238E27FC236}">
                <a16:creationId xmlns:a16="http://schemas.microsoft.com/office/drawing/2014/main" id="{2BDFBB94-B36A-060D-3D6B-4D197879E85D}"/>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Tree>
    <p:extLst>
      <p:ext uri="{BB962C8B-B14F-4D97-AF65-F5344CB8AC3E}">
        <p14:creationId xmlns:p14="http://schemas.microsoft.com/office/powerpoint/2010/main" val="1163042465"/>
      </p:ext>
    </p:extLst>
  </p:cSld>
  <p:clrMap bg1="lt1" tx1="dk1" bg2="lt2" tx2="dk2" accent1="accent1" accent2="accent2" accent3="accent3" accent4="accent4" accent5="accent5" accent6="accent6" hlink="hlink" folHlink="folHlink"/>
  <p:sldLayoutIdLst>
    <p:sldLayoutId id="2147483693" r:id="rId1"/>
    <p:sldLayoutId id="2147483695" r:id="rId2"/>
    <p:sldLayoutId id="2147483694" r:id="rId3"/>
    <p:sldLayoutId id="2147483696" r:id="rId4"/>
    <p:sldLayoutId id="2147483697" r:id="rId5"/>
    <p:sldLayoutId id="2147483698" r:id="rId6"/>
    <p:sldLayoutId id="2147483699" r:id="rId7"/>
    <p:sldLayoutId id="2147483700" r:id="rId8"/>
    <p:sldLayoutId id="2147483701" r:id="rId9"/>
  </p:sldLayoutIdLst>
  <p:txStyles>
    <p:titleStyle>
      <a:lvl1pPr algn="l" defTabSz="914400" rtl="0" eaLnBrk="1" latinLnBrk="0" hangingPunct="1">
        <a:lnSpc>
          <a:spcPct val="90000"/>
        </a:lnSpc>
        <a:spcBef>
          <a:spcPct val="0"/>
        </a:spcBef>
        <a:buNone/>
        <a:defRPr sz="3400" b="1" i="0" kern="1200">
          <a:solidFill>
            <a:schemeClr val="bg1"/>
          </a:solidFill>
          <a:latin typeface="TT Firs Text DemiBold" panose="020B0003020000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7" name="Рисунок 6">
            <a:extLst>
              <a:ext uri="{FF2B5EF4-FFF2-40B4-BE49-F238E27FC236}">
                <a16:creationId xmlns:a16="http://schemas.microsoft.com/office/drawing/2014/main" id="{001F2B57-0DCC-ED36-32EC-432B02D83046}"/>
              </a:ext>
            </a:extLst>
          </p:cNvPr>
          <p:cNvPicPr>
            <a:picLocks noChangeAspect="1"/>
          </p:cNvPicPr>
          <p:nvPr userDrawn="1"/>
        </p:nvPicPr>
        <p:blipFill>
          <a:blip>
            <a:extLst>
              <a:ext uri="{96DAC541-7B7A-43D3-8B79-37D633B846F1}">
                <asvg:svgBlip xmlns:asvg="http://schemas.microsoft.com/office/drawing/2016/SVG/main" r:embed="rId9"/>
              </a:ext>
            </a:extLst>
          </a:blip>
          <a:srcRect l="17878" t="21673" r="17878" b="21673"/>
          <a:stretch/>
        </p:blipFill>
        <p:spPr>
          <a:xfrm>
            <a:off x="10980000" y="432000"/>
            <a:ext cx="541336" cy="268521"/>
          </a:xfrm>
          <a:prstGeom prst="rect">
            <a:avLst/>
          </a:prstGeom>
        </p:spPr>
      </p:pic>
      <p:sp>
        <p:nvSpPr>
          <p:cNvPr id="8" name="Заголовок 17">
            <a:extLst>
              <a:ext uri="{FF2B5EF4-FFF2-40B4-BE49-F238E27FC236}">
                <a16:creationId xmlns:a16="http://schemas.microsoft.com/office/drawing/2014/main" id="{8B5809B8-45E0-BC12-75C5-FFD04A9A0FDF}"/>
              </a:ext>
            </a:extLst>
          </p:cNvPr>
          <p:cNvSpPr>
            <a:spLocks noGrp="1"/>
          </p:cNvSpPr>
          <p:nvPr>
            <p:ph type="title"/>
          </p:nvPr>
        </p:nvSpPr>
        <p:spPr>
          <a:xfrm>
            <a:off x="648000" y="432000"/>
            <a:ext cx="9180512" cy="470898"/>
          </a:xfrm>
          <a:prstGeom prst="rect">
            <a:avLst/>
          </a:prstGeom>
        </p:spPr>
        <p:txBody>
          <a:bodyPr vert="horz" wrap="square" lIns="0" tIns="0" rIns="0" bIns="0" rtlCol="0" anchor="t">
            <a:spAutoFit/>
          </a:bodyPr>
          <a:lstStyle/>
          <a:p>
            <a:r>
              <a:rPr lang="ru-RU" dirty="0"/>
              <a:t>Образец заголовка</a:t>
            </a:r>
          </a:p>
        </p:txBody>
      </p:sp>
      <p:sp>
        <p:nvSpPr>
          <p:cNvPr id="9" name="Нижний колонтитул 18">
            <a:extLst>
              <a:ext uri="{FF2B5EF4-FFF2-40B4-BE49-F238E27FC236}">
                <a16:creationId xmlns:a16="http://schemas.microsoft.com/office/drawing/2014/main" id="{712CA20A-4952-45F2-F49D-2F8DD51AF66B}"/>
              </a:ext>
            </a:extLst>
          </p:cNvPr>
          <p:cNvSpPr>
            <a:spLocks noGrp="1"/>
          </p:cNvSpPr>
          <p:nvPr>
            <p:ph type="ftr" sz="quarter" idx="3"/>
          </p:nvPr>
        </p:nvSpPr>
        <p:spPr>
          <a:xfrm>
            <a:off x="648000" y="6408000"/>
            <a:ext cx="4114800" cy="138499"/>
          </a:xfrm>
          <a:prstGeom prst="rect">
            <a:avLst/>
          </a:prstGeom>
        </p:spPr>
        <p:txBody>
          <a:bodyPr vert="horz" wrap="square" lIns="0" tIns="0" rIns="0" bIns="0" rtlCol="0" anchor="t">
            <a:spAutoFit/>
          </a:bodyPr>
          <a:lstStyle>
            <a:lvl1pPr algn="l">
              <a:defRPr lang="ru-RU" sz="900">
                <a:solidFill>
                  <a:srgbClr val="C6CFDE"/>
                </a:solidFill>
                <a:latin typeface="TT Firs Text Normal" panose="020B0003020000020004" pitchFamily="34" charset="0"/>
              </a:defRPr>
            </a:lvl1pPr>
          </a:lstStyle>
          <a:p>
            <a:endParaRPr lang="ru-RU" dirty="0"/>
          </a:p>
        </p:txBody>
      </p:sp>
      <p:sp>
        <p:nvSpPr>
          <p:cNvPr id="10" name="Номер слайда 19">
            <a:extLst>
              <a:ext uri="{FF2B5EF4-FFF2-40B4-BE49-F238E27FC236}">
                <a16:creationId xmlns:a16="http://schemas.microsoft.com/office/drawing/2014/main" id="{F1D2B448-A620-92C0-26FC-A2A9E2628EB7}"/>
              </a:ext>
            </a:extLst>
          </p:cNvPr>
          <p:cNvSpPr>
            <a:spLocks noGrp="1"/>
          </p:cNvSpPr>
          <p:nvPr>
            <p:ph type="sldNum" sz="quarter" idx="4"/>
          </p:nvPr>
        </p:nvSpPr>
        <p:spPr>
          <a:xfrm>
            <a:off x="11206218" y="6408000"/>
            <a:ext cx="315119" cy="138499"/>
          </a:xfrm>
          <a:prstGeom prst="rect">
            <a:avLst/>
          </a:prstGeom>
        </p:spPr>
        <p:txBody>
          <a:bodyPr vert="horz" wrap="square" lIns="0" tIns="0" rIns="0" bIns="0" rtlCol="0" anchor="t">
            <a:spAutoFit/>
          </a:bodyPr>
          <a:lstStyle>
            <a:lvl1pPr algn="r">
              <a:defRPr sz="900">
                <a:solidFill>
                  <a:srgbClr val="C6CFDE"/>
                </a:solidFill>
                <a:latin typeface="TT Firs Text Normal" panose="020B0003020000020004" pitchFamily="34" charset="0"/>
              </a:defRPr>
            </a:lvl1pPr>
          </a:lstStyle>
          <a:p>
            <a:fld id="{C9ABC7FE-80A7-42EF-9C2A-4B6EC0CD9D59}" type="slidenum">
              <a:rPr lang="ru-RU" smtClean="0"/>
              <a:pPr/>
              <a:t>‹#›</a:t>
            </a:fld>
            <a:endParaRPr lang="ru-RU" dirty="0"/>
          </a:p>
        </p:txBody>
      </p:sp>
    </p:spTree>
    <p:extLst>
      <p:ext uri="{BB962C8B-B14F-4D97-AF65-F5344CB8AC3E}">
        <p14:creationId xmlns:p14="http://schemas.microsoft.com/office/powerpoint/2010/main" val="4011390910"/>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20" r:id="rId6"/>
    <p:sldLayoutId id="2147483719" r:id="rId7"/>
  </p:sldLayoutIdLst>
  <p:txStyles>
    <p:titleStyle>
      <a:lvl1pPr algn="l" defTabSz="914400" rtl="0" eaLnBrk="1" latinLnBrk="0" hangingPunct="1">
        <a:lnSpc>
          <a:spcPct val="90000"/>
        </a:lnSpc>
        <a:spcBef>
          <a:spcPct val="0"/>
        </a:spcBef>
        <a:buNone/>
        <a:defRPr sz="3400" b="1" i="0" kern="1200">
          <a:solidFill>
            <a:schemeClr val="bg1"/>
          </a:solidFill>
          <a:latin typeface="TT Firs Text DemiBold" panose="020B00030200000200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sv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19.emf"/><Relationship Id="rId5" Type="http://schemas.openxmlformats.org/officeDocument/2006/relationships/oleObject" Target="../embeddings/oleObject1.bin"/><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7E4DC-98C1-3CE8-50B4-C95FEF3A1959}"/>
            </a:ext>
          </a:extLst>
        </p:cNvPr>
        <p:cNvGrpSpPr/>
        <p:nvPr/>
      </p:nvGrpSpPr>
      <p:grpSpPr>
        <a:xfrm>
          <a:off x="0" y="0"/>
          <a:ext cx="0" cy="0"/>
          <a:chOff x="0" y="0"/>
          <a:chExt cx="0" cy="0"/>
        </a:xfrm>
      </p:grpSpPr>
      <p:pic>
        <p:nvPicPr>
          <p:cNvPr id="10" name="Рисунок 9">
            <a:extLst>
              <a:ext uri="{FF2B5EF4-FFF2-40B4-BE49-F238E27FC236}">
                <a16:creationId xmlns:a16="http://schemas.microsoft.com/office/drawing/2014/main" id="{6A21F7D9-1899-0661-6CD0-0B38BD504E62}"/>
              </a:ext>
            </a:extLst>
          </p:cNvPr>
          <p:cNvPicPr>
            <a:picLocks noChangeAspect="1"/>
          </p:cNvPicPr>
          <p:nvPr/>
        </p:nvPicPr>
        <p:blipFill>
          <a:blip r:embed="rId2">
            <a:alphaModFix/>
          </a:blip>
          <a:srcRect l="1322" t="24968" r="4671" b="31098"/>
          <a:stretch>
            <a:fillRect/>
          </a:stretch>
        </p:blipFill>
        <p:spPr>
          <a:xfrm>
            <a:off x="0" y="0"/>
            <a:ext cx="12192000" cy="6892603"/>
          </a:xfrm>
          <a:prstGeom prst="rect">
            <a:avLst/>
          </a:prstGeom>
        </p:spPr>
      </p:pic>
      <p:pic>
        <p:nvPicPr>
          <p:cNvPr id="4" name="Рисунок 3">
            <a:extLst>
              <a:ext uri="{FF2B5EF4-FFF2-40B4-BE49-F238E27FC236}">
                <a16:creationId xmlns:a16="http://schemas.microsoft.com/office/drawing/2014/main" id="{BE794A28-5277-73BB-E6DC-9C8DF2AA0921}"/>
              </a:ext>
            </a:extLst>
          </p:cNvPr>
          <p:cNvPicPr>
            <a:picLocks noChangeAspect="1"/>
          </p:cNvPicPr>
          <p:nvPr/>
        </p:nvPicPr>
        <p:blipFill>
          <a:blip>
            <a:extLst>
              <a:ext uri="{96DAC541-7B7A-43D3-8B79-37D633B846F1}">
                <asvg:svgBlip xmlns:asvg="http://schemas.microsoft.com/office/drawing/2016/SVG/main" r:embed="rId3"/>
              </a:ext>
            </a:extLst>
          </a:blip>
          <a:srcRect l="17878" t="21673" r="17878" b="21673"/>
          <a:stretch/>
        </p:blipFill>
        <p:spPr>
          <a:xfrm>
            <a:off x="947738" y="441325"/>
            <a:ext cx="776700" cy="385269"/>
          </a:xfrm>
          <a:prstGeom prst="rect">
            <a:avLst/>
          </a:prstGeom>
        </p:spPr>
      </p:pic>
      <p:sp>
        <p:nvSpPr>
          <p:cNvPr id="6" name="Заголовок 2">
            <a:extLst>
              <a:ext uri="{FF2B5EF4-FFF2-40B4-BE49-F238E27FC236}">
                <a16:creationId xmlns:a16="http://schemas.microsoft.com/office/drawing/2014/main" id="{6DA556D7-F2D5-4106-7789-5F76A105B573}"/>
              </a:ext>
            </a:extLst>
          </p:cNvPr>
          <p:cNvSpPr txBox="1">
            <a:spLocks/>
          </p:cNvSpPr>
          <p:nvPr/>
        </p:nvSpPr>
        <p:spPr>
          <a:xfrm>
            <a:off x="947737" y="1215996"/>
            <a:ext cx="10521009" cy="2991588"/>
          </a:xfrm>
          <a:prstGeom prst="rect">
            <a:avLst/>
          </a:prstGeom>
        </p:spPr>
        <p:txBody>
          <a:bodyPr wrap="square" lIns="0" tIns="0" rIns="0" bIns="0" anchor="ctr">
            <a:spAutoFit/>
          </a:bodyPr>
          <a:lstStyle>
            <a:lvl1pPr marL="0" marR="0" indent="0" algn="l" defTabSz="1049796" rtl="0" latinLnBrk="0">
              <a:lnSpc>
                <a:spcPct val="90000"/>
              </a:lnSpc>
              <a:spcBef>
                <a:spcPts val="0"/>
              </a:spcBef>
              <a:spcAft>
                <a:spcPts val="0"/>
              </a:spcAft>
              <a:buClrTx/>
              <a:buSzTx/>
              <a:buFontTx/>
              <a:buNone/>
              <a:tabLst/>
              <a:defRPr sz="2600" b="0" i="0" u="none" strike="noStrike" cap="none" spc="0" baseline="0">
                <a:solidFill>
                  <a:schemeClr val="bg1"/>
                </a:solidFill>
                <a:uFillTx/>
                <a:latin typeface="+mj-lt"/>
                <a:ea typeface="Verdana"/>
                <a:cs typeface="TT Firs Text Normal" panose="020B0003020000020004" pitchFamily="34" charset="0"/>
                <a:sym typeface="Verdana"/>
              </a:defRPr>
            </a:lvl1pPr>
            <a:lvl2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2pPr>
            <a:lvl3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3pPr>
            <a:lvl4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4pPr>
            <a:lvl5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5pPr>
            <a:lvl6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6pPr>
            <a:lvl7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7pPr>
            <a:lvl8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8pPr>
            <a:lvl9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9pPr>
          </a:lstStyle>
          <a:p>
            <a:pPr hangingPunct="1"/>
            <a:r>
              <a:rPr lang="ru-RU" sz="5400" dirty="0">
                <a:solidFill>
                  <a:srgbClr val="001D2A"/>
                </a:solidFill>
              </a:rPr>
              <a:t>Инструменты правовой защиты российских лиц в «недружественных юрисдикциях»</a:t>
            </a:r>
          </a:p>
        </p:txBody>
      </p:sp>
      <p:sp>
        <p:nvSpPr>
          <p:cNvPr id="2" name="Заголовок 2">
            <a:extLst>
              <a:ext uri="{FF2B5EF4-FFF2-40B4-BE49-F238E27FC236}">
                <a16:creationId xmlns:a16="http://schemas.microsoft.com/office/drawing/2014/main" id="{9A8F306A-9A66-D682-AAFC-4B8F9A689E6A}"/>
              </a:ext>
            </a:extLst>
          </p:cNvPr>
          <p:cNvSpPr txBox="1">
            <a:spLocks/>
          </p:cNvSpPr>
          <p:nvPr/>
        </p:nvSpPr>
        <p:spPr>
          <a:xfrm>
            <a:off x="947737" y="4403086"/>
            <a:ext cx="9515689" cy="387798"/>
          </a:xfrm>
          <a:prstGeom prst="rect">
            <a:avLst/>
          </a:prstGeom>
        </p:spPr>
        <p:txBody>
          <a:bodyPr wrap="square" lIns="0" tIns="0" rIns="0" bIns="0" anchor="ctr">
            <a:spAutoFit/>
          </a:bodyPr>
          <a:lstStyle>
            <a:lvl1pPr marL="0" marR="0" indent="0" algn="l" defTabSz="1049796" rtl="0" latinLnBrk="0">
              <a:lnSpc>
                <a:spcPct val="90000"/>
              </a:lnSpc>
              <a:spcBef>
                <a:spcPts val="0"/>
              </a:spcBef>
              <a:spcAft>
                <a:spcPts val="0"/>
              </a:spcAft>
              <a:buClrTx/>
              <a:buSzTx/>
              <a:buFontTx/>
              <a:buNone/>
              <a:tabLst/>
              <a:defRPr sz="2600" b="0" i="0" u="none" strike="noStrike" cap="none" spc="0" baseline="0">
                <a:solidFill>
                  <a:schemeClr val="bg1"/>
                </a:solidFill>
                <a:uFillTx/>
                <a:latin typeface="+mj-lt"/>
                <a:ea typeface="Verdana"/>
                <a:cs typeface="TT Firs Text Normal" panose="020B0003020000020004" pitchFamily="34" charset="0"/>
                <a:sym typeface="Verdana"/>
              </a:defRPr>
            </a:lvl1pPr>
            <a:lvl2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2pPr>
            <a:lvl3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3pPr>
            <a:lvl4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4pPr>
            <a:lvl5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5pPr>
            <a:lvl6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6pPr>
            <a:lvl7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7pPr>
            <a:lvl8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8pPr>
            <a:lvl9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9pPr>
          </a:lstStyle>
          <a:p>
            <a:pPr hangingPunct="1"/>
            <a:r>
              <a:rPr lang="en-US" sz="2800" dirty="0">
                <a:solidFill>
                  <a:srgbClr val="001D2A"/>
                </a:solidFill>
                <a:latin typeface="+mn-lt"/>
              </a:rPr>
              <a:t>Federal Legal Forum</a:t>
            </a:r>
            <a:r>
              <a:rPr lang="ru-RU" sz="2800" dirty="0">
                <a:solidFill>
                  <a:srgbClr val="001D2A"/>
                </a:solidFill>
                <a:latin typeface="+mn-lt"/>
              </a:rPr>
              <a:t> — 2026</a:t>
            </a:r>
          </a:p>
        </p:txBody>
      </p:sp>
      <p:sp>
        <p:nvSpPr>
          <p:cNvPr id="5" name="Заголовок 2">
            <a:extLst>
              <a:ext uri="{FF2B5EF4-FFF2-40B4-BE49-F238E27FC236}">
                <a16:creationId xmlns:a16="http://schemas.microsoft.com/office/drawing/2014/main" id="{E6AC31CF-F58E-C994-6598-3C84FFC2648C}"/>
              </a:ext>
            </a:extLst>
          </p:cNvPr>
          <p:cNvSpPr txBox="1">
            <a:spLocks/>
          </p:cNvSpPr>
          <p:nvPr/>
        </p:nvSpPr>
        <p:spPr>
          <a:xfrm>
            <a:off x="947737" y="5037645"/>
            <a:ext cx="9515689" cy="249299"/>
          </a:xfrm>
          <a:prstGeom prst="rect">
            <a:avLst/>
          </a:prstGeom>
        </p:spPr>
        <p:txBody>
          <a:bodyPr wrap="square" lIns="0" tIns="0" rIns="0" bIns="0" anchor="ctr">
            <a:spAutoFit/>
          </a:bodyPr>
          <a:lstStyle>
            <a:lvl1pPr marL="0" marR="0" indent="0" algn="l" defTabSz="1049796" rtl="0" latinLnBrk="0">
              <a:lnSpc>
                <a:spcPct val="90000"/>
              </a:lnSpc>
              <a:spcBef>
                <a:spcPts val="0"/>
              </a:spcBef>
              <a:spcAft>
                <a:spcPts val="0"/>
              </a:spcAft>
              <a:buClrTx/>
              <a:buSzTx/>
              <a:buFontTx/>
              <a:buNone/>
              <a:tabLst/>
              <a:defRPr sz="2600" b="0" i="0" u="none" strike="noStrike" cap="none" spc="0" baseline="0">
                <a:solidFill>
                  <a:schemeClr val="bg1"/>
                </a:solidFill>
                <a:uFillTx/>
                <a:latin typeface="+mj-lt"/>
                <a:ea typeface="Verdana"/>
                <a:cs typeface="TT Firs Text Normal" panose="020B0003020000020004" pitchFamily="34" charset="0"/>
                <a:sym typeface="Verdana"/>
              </a:defRPr>
            </a:lvl1pPr>
            <a:lvl2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2pPr>
            <a:lvl3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3pPr>
            <a:lvl4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4pPr>
            <a:lvl5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5pPr>
            <a:lvl6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6pPr>
            <a:lvl7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7pPr>
            <a:lvl8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8pPr>
            <a:lvl9pPr marL="0" marR="0" indent="0" algn="l" defTabSz="1049796" rtl="0" latinLnBrk="0">
              <a:lnSpc>
                <a:spcPct val="104000"/>
              </a:lnSpc>
              <a:spcBef>
                <a:spcPts val="0"/>
              </a:spcBef>
              <a:spcAft>
                <a:spcPts val="0"/>
              </a:spcAft>
              <a:buClrTx/>
              <a:buSzTx/>
              <a:buFontTx/>
              <a:buNone/>
              <a:tabLst/>
              <a:defRPr sz="4000" b="1" i="0" u="none" strike="noStrike" cap="none" spc="0" baseline="0">
                <a:solidFill>
                  <a:srgbClr val="0D4C9C"/>
                </a:solidFill>
                <a:uFillTx/>
                <a:latin typeface="Verdana"/>
                <a:ea typeface="Verdana"/>
                <a:cs typeface="Verdana"/>
                <a:sym typeface="Verdana"/>
              </a:defRPr>
            </a:lvl9pPr>
          </a:lstStyle>
          <a:p>
            <a:pPr hangingPunct="1"/>
            <a:r>
              <a:rPr lang="ru-RU" sz="1800" dirty="0">
                <a:solidFill>
                  <a:srgbClr val="001D2A"/>
                </a:solidFill>
                <a:latin typeface="+mn-lt"/>
              </a:rPr>
              <a:t>Александр </a:t>
            </a:r>
            <a:r>
              <a:rPr lang="ru-RU" sz="1800" dirty="0" err="1">
                <a:solidFill>
                  <a:srgbClr val="001D2A"/>
                </a:solidFill>
                <a:latin typeface="+mn-lt"/>
              </a:rPr>
              <a:t>Хретинин</a:t>
            </a:r>
            <a:r>
              <a:rPr lang="en-US" sz="1800" dirty="0">
                <a:solidFill>
                  <a:srgbClr val="001D2A"/>
                </a:solidFill>
                <a:latin typeface="+mn-lt"/>
              </a:rPr>
              <a:t>, Orion</a:t>
            </a:r>
            <a:endParaRPr lang="ru-RU" sz="1800" dirty="0">
              <a:solidFill>
                <a:srgbClr val="001D2A"/>
              </a:solidFill>
              <a:latin typeface="+mn-lt"/>
            </a:endParaRPr>
          </a:p>
        </p:txBody>
      </p:sp>
    </p:spTree>
    <p:extLst>
      <p:ext uri="{BB962C8B-B14F-4D97-AF65-F5344CB8AC3E}">
        <p14:creationId xmlns:p14="http://schemas.microsoft.com/office/powerpoint/2010/main" val="1467972471"/>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F046F62E-FF2F-23D8-6DF4-D2CB4BD9B4C9}"/>
            </a:ext>
          </a:extLst>
        </p:cNvPr>
        <p:cNvGrpSpPr/>
        <p:nvPr/>
      </p:nvGrpSpPr>
      <p:grpSpPr>
        <a:xfrm>
          <a:off x="0" y="0"/>
          <a:ext cx="0" cy="0"/>
          <a:chOff x="0" y="0"/>
          <a:chExt cx="0" cy="0"/>
        </a:xfrm>
      </p:grpSpPr>
      <p:sp>
        <p:nvSpPr>
          <p:cNvPr id="210" name="Google Shape;210;p10">
            <a:extLst>
              <a:ext uri="{FF2B5EF4-FFF2-40B4-BE49-F238E27FC236}">
                <a16:creationId xmlns:a16="http://schemas.microsoft.com/office/drawing/2014/main" id="{BBB4E567-28EE-7407-8D2D-A1044635B5E5}"/>
              </a:ext>
            </a:extLst>
          </p:cNvPr>
          <p:cNvSpPr txBox="1">
            <a:spLocks noGrp="1"/>
          </p:cNvSpPr>
          <p:nvPr>
            <p:ph type="title"/>
          </p:nvPr>
        </p:nvSpPr>
        <p:spPr>
          <a:xfrm>
            <a:off x="648000" y="448933"/>
            <a:ext cx="9991586" cy="360099"/>
          </a:xfrm>
          <a:prstGeom prst="rect">
            <a:avLst/>
          </a:prstGeom>
          <a:noFill/>
          <a:ln>
            <a:noFill/>
          </a:ln>
        </p:spPr>
        <p:txBody>
          <a:bodyPr spcFirstLastPara="1" wrap="square" lIns="0" tIns="0" rIns="0" bIns="0" anchor="ctr" anchorCtr="0">
            <a:noAutofit/>
          </a:bodyPr>
          <a:lstStyle/>
          <a:p>
            <a:pPr lvl="0"/>
            <a:r>
              <a:rPr lang="ru-RU" sz="2700" dirty="0"/>
              <a:t>1. </a:t>
            </a:r>
            <a:r>
              <a:rPr lang="en-US" sz="2700" dirty="0"/>
              <a:t>SBK ART LLC v Akin Gump Strauss Hauer &amp; Feld LLP</a:t>
            </a:r>
            <a:endParaRPr sz="2700" dirty="0">
              <a:solidFill>
                <a:srgbClr val="001D2A"/>
              </a:solidFill>
            </a:endParaRPr>
          </a:p>
        </p:txBody>
      </p:sp>
      <p:sp>
        <p:nvSpPr>
          <p:cNvPr id="2" name="Номер слайда 31">
            <a:extLst>
              <a:ext uri="{FF2B5EF4-FFF2-40B4-BE49-F238E27FC236}">
                <a16:creationId xmlns:a16="http://schemas.microsoft.com/office/drawing/2014/main" id="{49A97529-A2EB-B5C1-92B5-0FF57939E64D}"/>
              </a:ext>
            </a:extLst>
          </p:cNvPr>
          <p:cNvSpPr txBox="1">
            <a:spLocks/>
          </p:cNvSpPr>
          <p:nvPr/>
        </p:nvSpPr>
        <p:spPr>
          <a:xfrm>
            <a:off x="10925666" y="6408000"/>
            <a:ext cx="595671" cy="237897"/>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pPr algn="r"/>
            <a:fld id="{C9ABC7FE-80A7-42EF-9C2A-4B6EC0CD9D59}" type="slidenum">
              <a:rPr lang="ru-RU" sz="900" smtClean="0">
                <a:solidFill>
                  <a:schemeClr val="bg1"/>
                </a:solidFill>
                <a:latin typeface="+mn-lt"/>
              </a:rPr>
              <a:pPr algn="r"/>
              <a:t>2</a:t>
            </a:fld>
            <a:endParaRPr lang="ru-RU" sz="900" dirty="0">
              <a:solidFill>
                <a:schemeClr val="bg1"/>
              </a:solidFill>
              <a:latin typeface="+mn-lt"/>
            </a:endParaRPr>
          </a:p>
        </p:txBody>
      </p:sp>
      <p:sp>
        <p:nvSpPr>
          <p:cNvPr id="4" name="Номер слайда 31">
            <a:extLst>
              <a:ext uri="{FF2B5EF4-FFF2-40B4-BE49-F238E27FC236}">
                <a16:creationId xmlns:a16="http://schemas.microsoft.com/office/drawing/2014/main" id="{A2440928-B83C-3825-A20C-FE9F3ECC2F75}"/>
              </a:ext>
            </a:extLst>
          </p:cNvPr>
          <p:cNvSpPr txBox="1">
            <a:spLocks/>
          </p:cNvSpPr>
          <p:nvPr/>
        </p:nvSpPr>
        <p:spPr>
          <a:xfrm>
            <a:off x="658812" y="6416075"/>
            <a:ext cx="1861965" cy="149482"/>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r>
              <a:rPr lang="ru-RU" sz="900" dirty="0">
                <a:solidFill>
                  <a:schemeClr val="bg1"/>
                </a:solidFill>
                <a:latin typeface="Aptos" panose="020B0004020202020204" pitchFamily="34" charset="0"/>
              </a:rPr>
              <a:t>1. Образец оформления сноски</a:t>
            </a:r>
          </a:p>
        </p:txBody>
      </p:sp>
      <p:grpSp>
        <p:nvGrpSpPr>
          <p:cNvPr id="3" name="Group 2">
            <a:extLst>
              <a:ext uri="{FF2B5EF4-FFF2-40B4-BE49-F238E27FC236}">
                <a16:creationId xmlns:a16="http://schemas.microsoft.com/office/drawing/2014/main" id="{79811024-9EB0-ECFE-8FFD-A3C7944C0036}"/>
              </a:ext>
            </a:extLst>
          </p:cNvPr>
          <p:cNvGrpSpPr/>
          <p:nvPr/>
        </p:nvGrpSpPr>
        <p:grpSpPr>
          <a:xfrm>
            <a:off x="753798" y="1580786"/>
            <a:ext cx="10368367" cy="565059"/>
            <a:chOff x="457200" y="1005839"/>
            <a:chExt cx="8229600" cy="365761"/>
          </a:xfrm>
        </p:grpSpPr>
        <p:sp>
          <p:nvSpPr>
            <p:cNvPr id="10" name="Text 1">
              <a:extLst>
                <a:ext uri="{FF2B5EF4-FFF2-40B4-BE49-F238E27FC236}">
                  <a16:creationId xmlns:a16="http://schemas.microsoft.com/office/drawing/2014/main" id="{2A2DCFA0-782C-B475-605F-E0CAC3D29732}"/>
                </a:ext>
              </a:extLst>
            </p:cNvPr>
            <p:cNvSpPr/>
            <p:nvPr/>
          </p:nvSpPr>
          <p:spPr>
            <a:xfrm>
              <a:off x="457200" y="1005839"/>
              <a:ext cx="3840480" cy="365760"/>
            </a:xfrm>
            <a:prstGeom prst="rect">
              <a:avLst/>
            </a:prstGeom>
            <a:noFill/>
            <a:ln/>
          </p:spPr>
          <p:txBody>
            <a:bodyPr wrap="square" lIns="0" tIns="0" rIns="0" bIns="0" rtlCol="0" anchor="ctr"/>
            <a:lstStyle/>
            <a:p>
              <a:r>
                <a:rPr lang="en-US" sz="2000" dirty="0"/>
                <a:t>United States District Court for the Southern District of New York</a:t>
              </a:r>
              <a:endParaRPr lang="en-US" sz="2000" dirty="0">
                <a:solidFill>
                  <a:schemeClr val="bg1">
                    <a:lumMod val="75000"/>
                    <a:lumOff val="25000"/>
                  </a:schemeClr>
                </a:solidFill>
                <a:latin typeface="+mn-lt"/>
              </a:endParaRPr>
            </a:p>
          </p:txBody>
        </p:sp>
        <p:sp>
          <p:nvSpPr>
            <p:cNvPr id="18" name="Text 3">
              <a:extLst>
                <a:ext uri="{FF2B5EF4-FFF2-40B4-BE49-F238E27FC236}">
                  <a16:creationId xmlns:a16="http://schemas.microsoft.com/office/drawing/2014/main" id="{E9A8921B-1A56-E62A-BD8A-F057586C6D9A}"/>
                </a:ext>
              </a:extLst>
            </p:cNvPr>
            <p:cNvSpPr/>
            <p:nvPr/>
          </p:nvSpPr>
          <p:spPr>
            <a:xfrm>
              <a:off x="4846320" y="1005840"/>
              <a:ext cx="3840480" cy="365760"/>
            </a:xfrm>
            <a:prstGeom prst="rect">
              <a:avLst/>
            </a:prstGeom>
            <a:noFill/>
            <a:ln/>
          </p:spPr>
          <p:txBody>
            <a:bodyPr wrap="square" lIns="0" tIns="0" rIns="0" bIns="0" rtlCol="0" anchor="ctr"/>
            <a:lstStyle/>
            <a:p>
              <a:r>
                <a:rPr lang="en-US" sz="2000" dirty="0"/>
                <a:t>United States Court of Appeals for the Second Circuit </a:t>
              </a:r>
              <a:endParaRPr lang="en-US" sz="2000" dirty="0">
                <a:solidFill>
                  <a:schemeClr val="bg1">
                    <a:lumMod val="75000"/>
                    <a:lumOff val="25000"/>
                  </a:schemeClr>
                </a:solidFill>
                <a:latin typeface="+mn-lt"/>
              </a:endParaRPr>
            </a:p>
          </p:txBody>
        </p:sp>
      </p:grpSp>
      <p:sp>
        <p:nvSpPr>
          <p:cNvPr id="6" name="TextBox 5">
            <a:extLst>
              <a:ext uri="{FF2B5EF4-FFF2-40B4-BE49-F238E27FC236}">
                <a16:creationId xmlns:a16="http://schemas.microsoft.com/office/drawing/2014/main" id="{9666C294-A599-294B-A2CD-A9F507B7FA8A}"/>
              </a:ext>
            </a:extLst>
          </p:cNvPr>
          <p:cNvSpPr txBox="1"/>
          <p:nvPr/>
        </p:nvSpPr>
        <p:spPr>
          <a:xfrm>
            <a:off x="4180094" y="3751085"/>
            <a:ext cx="7504126" cy="8230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t">
            <a:spAutoFit/>
          </a:bodyPr>
          <a:lstStyle/>
          <a:p>
            <a:pPr defTabSz="1049864"/>
            <a:r>
              <a:rPr lang="en-US" sz="2000" dirty="0">
                <a:solidFill>
                  <a:schemeClr val="accent1"/>
                </a:solidFill>
                <a:latin typeface="+mn-lt"/>
              </a:rPr>
              <a:t>“This is cost of doing business as an international law firm”</a:t>
            </a:r>
          </a:p>
          <a:p>
            <a:pPr marL="0" marR="0" indent="0" algn="l" defTabSz="1049864" rtl="0" fontAlgn="auto" latinLnBrk="0" hangingPunct="0">
              <a:lnSpc>
                <a:spcPct val="100000"/>
              </a:lnSpc>
              <a:spcBef>
                <a:spcPts val="0"/>
              </a:spcBef>
              <a:spcAft>
                <a:spcPts val="0"/>
              </a:spcAft>
              <a:buClrTx/>
              <a:buSzTx/>
              <a:buFontTx/>
              <a:buNone/>
              <a:tabLst/>
            </a:pPr>
            <a:endParaRPr kumimoji="0" lang="en-US" sz="2800" b="0" i="1" u="none" strike="noStrike" cap="none" spc="0" normalizeH="0" dirty="0">
              <a:ln>
                <a:noFill/>
              </a:ln>
              <a:solidFill>
                <a:schemeClr val="accent1"/>
              </a:solidFill>
              <a:effectLst/>
              <a:uFillTx/>
              <a:latin typeface="+mn-lt"/>
              <a:ea typeface="+mj-ea"/>
              <a:cs typeface="+mj-cs"/>
              <a:sym typeface="Calibri"/>
            </a:endParaRPr>
          </a:p>
        </p:txBody>
      </p:sp>
    </p:spTree>
    <p:extLst>
      <p:ext uri="{BB962C8B-B14F-4D97-AF65-F5344CB8AC3E}">
        <p14:creationId xmlns:p14="http://schemas.microsoft.com/office/powerpoint/2010/main" val="1591010190"/>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A5E6AFF5-F090-9DA9-187D-194BCECDB163}"/>
            </a:ext>
          </a:extLst>
        </p:cNvPr>
        <p:cNvGrpSpPr/>
        <p:nvPr/>
      </p:nvGrpSpPr>
      <p:grpSpPr>
        <a:xfrm>
          <a:off x="0" y="0"/>
          <a:ext cx="0" cy="0"/>
          <a:chOff x="0" y="0"/>
          <a:chExt cx="0" cy="0"/>
        </a:xfrm>
      </p:grpSpPr>
      <p:sp>
        <p:nvSpPr>
          <p:cNvPr id="210" name="Google Shape;210;p10">
            <a:extLst>
              <a:ext uri="{FF2B5EF4-FFF2-40B4-BE49-F238E27FC236}">
                <a16:creationId xmlns:a16="http://schemas.microsoft.com/office/drawing/2014/main" id="{EA29106F-9752-8469-B796-852005E56F61}"/>
              </a:ext>
            </a:extLst>
          </p:cNvPr>
          <p:cNvSpPr txBox="1">
            <a:spLocks noGrp="1"/>
          </p:cNvSpPr>
          <p:nvPr>
            <p:ph type="title"/>
          </p:nvPr>
        </p:nvSpPr>
        <p:spPr>
          <a:xfrm>
            <a:off x="648000" y="448933"/>
            <a:ext cx="9991586" cy="360099"/>
          </a:xfrm>
          <a:prstGeom prst="rect">
            <a:avLst/>
          </a:prstGeom>
          <a:noFill/>
          <a:ln>
            <a:noFill/>
          </a:ln>
        </p:spPr>
        <p:txBody>
          <a:bodyPr spcFirstLastPara="1" wrap="square" lIns="0" tIns="0" rIns="0" bIns="0" anchor="ctr" anchorCtr="0">
            <a:noAutofit/>
          </a:bodyPr>
          <a:lstStyle/>
          <a:p>
            <a:pPr lvl="0"/>
            <a:r>
              <a:rPr lang="ru-RU" sz="2700" dirty="0">
                <a:solidFill>
                  <a:srgbClr val="001D2A"/>
                </a:solidFill>
              </a:rPr>
              <a:t>2. </a:t>
            </a:r>
            <a:r>
              <a:rPr lang="en-US" sz="2700" dirty="0">
                <a:solidFill>
                  <a:srgbClr val="001D2A"/>
                </a:solidFill>
              </a:rPr>
              <a:t>PJSC National Bank “TRUST” v </a:t>
            </a:r>
            <a:r>
              <a:rPr lang="en-US" sz="2700" dirty="0" err="1">
                <a:solidFill>
                  <a:srgbClr val="001D2A"/>
                </a:solidFill>
              </a:rPr>
              <a:t>Shishkhanov</a:t>
            </a:r>
            <a:r>
              <a:rPr lang="en-US" sz="2700" dirty="0">
                <a:solidFill>
                  <a:srgbClr val="001D2A"/>
                </a:solidFill>
              </a:rPr>
              <a:t> et al </a:t>
            </a:r>
            <a:endParaRPr sz="2700" dirty="0">
              <a:solidFill>
                <a:srgbClr val="001D2A"/>
              </a:solidFill>
            </a:endParaRPr>
          </a:p>
        </p:txBody>
      </p:sp>
      <p:sp>
        <p:nvSpPr>
          <p:cNvPr id="2" name="Номер слайда 31">
            <a:extLst>
              <a:ext uri="{FF2B5EF4-FFF2-40B4-BE49-F238E27FC236}">
                <a16:creationId xmlns:a16="http://schemas.microsoft.com/office/drawing/2014/main" id="{B21CFBF1-AB02-B679-740A-2FA58FCC319B}"/>
              </a:ext>
            </a:extLst>
          </p:cNvPr>
          <p:cNvSpPr txBox="1">
            <a:spLocks/>
          </p:cNvSpPr>
          <p:nvPr/>
        </p:nvSpPr>
        <p:spPr>
          <a:xfrm>
            <a:off x="10925666" y="6408000"/>
            <a:ext cx="595671" cy="237897"/>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pPr algn="r"/>
            <a:fld id="{C9ABC7FE-80A7-42EF-9C2A-4B6EC0CD9D59}" type="slidenum">
              <a:rPr lang="ru-RU" sz="900" smtClean="0">
                <a:solidFill>
                  <a:schemeClr val="bg1"/>
                </a:solidFill>
                <a:latin typeface="+mn-lt"/>
              </a:rPr>
              <a:pPr algn="r"/>
              <a:t>3</a:t>
            </a:fld>
            <a:endParaRPr lang="ru-RU" sz="900" dirty="0">
              <a:solidFill>
                <a:schemeClr val="bg1"/>
              </a:solidFill>
              <a:latin typeface="+mn-lt"/>
            </a:endParaRPr>
          </a:p>
        </p:txBody>
      </p:sp>
      <p:sp>
        <p:nvSpPr>
          <p:cNvPr id="4" name="Номер слайда 31">
            <a:extLst>
              <a:ext uri="{FF2B5EF4-FFF2-40B4-BE49-F238E27FC236}">
                <a16:creationId xmlns:a16="http://schemas.microsoft.com/office/drawing/2014/main" id="{BECC36DB-39D6-CC49-3192-566680CEA863}"/>
              </a:ext>
            </a:extLst>
          </p:cNvPr>
          <p:cNvSpPr txBox="1">
            <a:spLocks/>
          </p:cNvSpPr>
          <p:nvPr/>
        </p:nvSpPr>
        <p:spPr>
          <a:xfrm>
            <a:off x="658812" y="6416075"/>
            <a:ext cx="1861965" cy="149482"/>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r>
              <a:rPr lang="ru-RU" sz="900" dirty="0">
                <a:solidFill>
                  <a:schemeClr val="bg1"/>
                </a:solidFill>
                <a:latin typeface="Aptos" panose="020B0004020202020204" pitchFamily="34" charset="0"/>
              </a:rPr>
              <a:t>1. Образец оформления сноски</a:t>
            </a:r>
          </a:p>
        </p:txBody>
      </p:sp>
      <p:sp>
        <p:nvSpPr>
          <p:cNvPr id="10" name="Text 1">
            <a:extLst>
              <a:ext uri="{FF2B5EF4-FFF2-40B4-BE49-F238E27FC236}">
                <a16:creationId xmlns:a16="http://schemas.microsoft.com/office/drawing/2014/main" id="{EF0809CD-973F-3863-4D10-73EF1603CB21}"/>
              </a:ext>
            </a:extLst>
          </p:cNvPr>
          <p:cNvSpPr/>
          <p:nvPr/>
        </p:nvSpPr>
        <p:spPr>
          <a:xfrm>
            <a:off x="805222" y="1507937"/>
            <a:ext cx="4838571" cy="565057"/>
          </a:xfrm>
          <a:prstGeom prst="rect">
            <a:avLst/>
          </a:prstGeom>
          <a:noFill/>
          <a:ln/>
        </p:spPr>
        <p:txBody>
          <a:bodyPr wrap="square" lIns="0" tIns="0" rIns="0" bIns="0" rtlCol="0" anchor="ctr"/>
          <a:lstStyle/>
          <a:p>
            <a:r>
              <a:rPr lang="en-US" sz="2000" dirty="0"/>
              <a:t>BVI Commercial Court</a:t>
            </a:r>
            <a:endParaRPr lang="en-US" sz="2000" dirty="0">
              <a:solidFill>
                <a:schemeClr val="bg1">
                  <a:lumMod val="75000"/>
                  <a:lumOff val="25000"/>
                </a:schemeClr>
              </a:solidFill>
              <a:latin typeface="+mn-lt"/>
            </a:endParaRPr>
          </a:p>
        </p:txBody>
      </p:sp>
      <p:sp>
        <p:nvSpPr>
          <p:cNvPr id="6" name="TextBox 5">
            <a:extLst>
              <a:ext uri="{FF2B5EF4-FFF2-40B4-BE49-F238E27FC236}">
                <a16:creationId xmlns:a16="http://schemas.microsoft.com/office/drawing/2014/main" id="{21A734C2-5A77-0BB8-3D20-08C7F5DFCD9C}"/>
              </a:ext>
            </a:extLst>
          </p:cNvPr>
          <p:cNvSpPr txBox="1"/>
          <p:nvPr/>
        </p:nvSpPr>
        <p:spPr>
          <a:xfrm>
            <a:off x="2475885" y="2580712"/>
            <a:ext cx="6177044" cy="11963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t">
            <a:spAutoFit/>
          </a:bodyPr>
          <a:lstStyle/>
          <a:p>
            <a:pPr defTabSz="1049864"/>
            <a:r>
              <a:rPr lang="en-US" i="1" dirty="0">
                <a:solidFill>
                  <a:schemeClr val="accent1"/>
                </a:solidFill>
                <a:latin typeface="+mn-lt"/>
              </a:rPr>
              <a:t>“</a:t>
            </a:r>
            <a:r>
              <a:rPr lang="en-US" dirty="0">
                <a:solidFill>
                  <a:schemeClr val="accent1"/>
                </a:solidFill>
                <a:latin typeface="+mn-lt"/>
              </a:rPr>
              <a:t>T</a:t>
            </a:r>
            <a:r>
              <a:rPr lang="ru-RU" dirty="0" err="1">
                <a:solidFill>
                  <a:schemeClr val="accent1"/>
                </a:solidFill>
                <a:latin typeface="+mn-lt"/>
              </a:rPr>
              <a:t>he</a:t>
            </a:r>
            <a:r>
              <a:rPr lang="ru-RU" dirty="0">
                <a:solidFill>
                  <a:schemeClr val="accent1"/>
                </a:solidFill>
                <a:latin typeface="+mn-lt"/>
              </a:rPr>
              <a:t> </a:t>
            </a:r>
            <a:r>
              <a:rPr lang="ru-RU" dirty="0" err="1">
                <a:solidFill>
                  <a:schemeClr val="accent1"/>
                </a:solidFill>
                <a:latin typeface="+mn-lt"/>
              </a:rPr>
              <a:t>Defendants</a:t>
            </a:r>
            <a:r>
              <a:rPr lang="ru-RU" dirty="0">
                <a:solidFill>
                  <a:schemeClr val="accent1"/>
                </a:solidFill>
                <a:latin typeface="+mn-lt"/>
              </a:rPr>
              <a:t> </a:t>
            </a:r>
            <a:r>
              <a:rPr lang="ru-RU" dirty="0" err="1">
                <a:solidFill>
                  <a:schemeClr val="accent1"/>
                </a:solidFill>
                <a:latin typeface="+mn-lt"/>
              </a:rPr>
              <a:t>should</a:t>
            </a:r>
            <a:r>
              <a:rPr lang="ru-RU" dirty="0">
                <a:solidFill>
                  <a:schemeClr val="accent1"/>
                </a:solidFill>
                <a:latin typeface="+mn-lt"/>
              </a:rPr>
              <a:t> </a:t>
            </a:r>
            <a:r>
              <a:rPr lang="ru-RU" dirty="0" err="1">
                <a:solidFill>
                  <a:schemeClr val="accent1"/>
                </a:solidFill>
                <a:latin typeface="+mn-lt"/>
              </a:rPr>
              <a:t>expect</a:t>
            </a:r>
            <a:r>
              <a:rPr lang="ru-RU" dirty="0">
                <a:solidFill>
                  <a:schemeClr val="accent1"/>
                </a:solidFill>
                <a:latin typeface="+mn-lt"/>
              </a:rPr>
              <a:t> </a:t>
            </a:r>
            <a:r>
              <a:rPr lang="ru-RU" dirty="0" err="1">
                <a:solidFill>
                  <a:schemeClr val="accent1"/>
                </a:solidFill>
                <a:latin typeface="+mn-lt"/>
              </a:rPr>
              <a:t>that</a:t>
            </a:r>
            <a:r>
              <a:rPr lang="ru-RU" dirty="0">
                <a:solidFill>
                  <a:schemeClr val="accent1"/>
                </a:solidFill>
                <a:latin typeface="+mn-lt"/>
              </a:rPr>
              <a:t> </a:t>
            </a:r>
            <a:r>
              <a:rPr lang="ru-RU" dirty="0" err="1">
                <a:solidFill>
                  <a:schemeClr val="accent1"/>
                </a:solidFill>
                <a:latin typeface="+mn-lt"/>
              </a:rPr>
              <a:t>if</a:t>
            </a:r>
            <a:r>
              <a:rPr lang="ru-RU" dirty="0">
                <a:solidFill>
                  <a:schemeClr val="accent1"/>
                </a:solidFill>
                <a:latin typeface="+mn-lt"/>
              </a:rPr>
              <a:t> </a:t>
            </a:r>
            <a:r>
              <a:rPr lang="ru-RU" dirty="0" err="1">
                <a:solidFill>
                  <a:schemeClr val="accent1"/>
                </a:solidFill>
                <a:latin typeface="+mn-lt"/>
              </a:rPr>
              <a:t>they</a:t>
            </a:r>
            <a:r>
              <a:rPr lang="ru-RU" dirty="0">
                <a:solidFill>
                  <a:schemeClr val="accent1"/>
                </a:solidFill>
                <a:latin typeface="+mn-lt"/>
              </a:rPr>
              <a:t> </a:t>
            </a:r>
            <a:r>
              <a:rPr lang="ru-RU" dirty="0" err="1">
                <a:solidFill>
                  <a:schemeClr val="accent1"/>
                </a:solidFill>
                <a:latin typeface="+mn-lt"/>
              </a:rPr>
              <a:t>used</a:t>
            </a:r>
            <a:r>
              <a:rPr lang="ru-RU" dirty="0">
                <a:solidFill>
                  <a:schemeClr val="accent1"/>
                </a:solidFill>
                <a:latin typeface="+mn-lt"/>
              </a:rPr>
              <a:t> BVI </a:t>
            </a:r>
            <a:r>
              <a:rPr lang="ru-RU" dirty="0" err="1">
                <a:solidFill>
                  <a:schemeClr val="accent1"/>
                </a:solidFill>
                <a:latin typeface="+mn-lt"/>
              </a:rPr>
              <a:t>vehicles</a:t>
            </a:r>
            <a:r>
              <a:rPr lang="ru-RU" dirty="0">
                <a:solidFill>
                  <a:schemeClr val="accent1"/>
                </a:solidFill>
                <a:latin typeface="+mn-lt"/>
              </a:rPr>
              <a:t> </a:t>
            </a:r>
            <a:r>
              <a:rPr lang="ru-RU" dirty="0" err="1">
                <a:solidFill>
                  <a:schemeClr val="accent1"/>
                </a:solidFill>
                <a:latin typeface="+mn-lt"/>
              </a:rPr>
              <a:t>to</a:t>
            </a:r>
            <a:r>
              <a:rPr lang="ru-RU" dirty="0">
                <a:solidFill>
                  <a:schemeClr val="accent1"/>
                </a:solidFill>
                <a:latin typeface="+mn-lt"/>
              </a:rPr>
              <a:t> </a:t>
            </a:r>
            <a:r>
              <a:rPr lang="ru-RU" dirty="0" err="1">
                <a:solidFill>
                  <a:schemeClr val="accent1"/>
                </a:solidFill>
                <a:latin typeface="+mn-lt"/>
              </a:rPr>
              <a:t>perpetrate</a:t>
            </a:r>
            <a:r>
              <a:rPr lang="ru-RU" dirty="0">
                <a:solidFill>
                  <a:schemeClr val="accent1"/>
                </a:solidFill>
                <a:latin typeface="+mn-lt"/>
              </a:rPr>
              <a:t> </a:t>
            </a:r>
            <a:r>
              <a:rPr lang="ru-RU" dirty="0" err="1">
                <a:solidFill>
                  <a:schemeClr val="accent1"/>
                </a:solidFill>
                <a:latin typeface="+mn-lt"/>
              </a:rPr>
              <a:t>their</a:t>
            </a:r>
            <a:r>
              <a:rPr lang="ru-RU" dirty="0">
                <a:solidFill>
                  <a:schemeClr val="accent1"/>
                </a:solidFill>
                <a:latin typeface="+mn-lt"/>
              </a:rPr>
              <a:t> </a:t>
            </a:r>
            <a:r>
              <a:rPr lang="ru-RU" dirty="0" err="1">
                <a:solidFill>
                  <a:schemeClr val="accent1"/>
                </a:solidFill>
                <a:latin typeface="+mn-lt"/>
              </a:rPr>
              <a:t>frauds</a:t>
            </a:r>
            <a:r>
              <a:rPr lang="ru-RU" dirty="0">
                <a:solidFill>
                  <a:schemeClr val="accent1"/>
                </a:solidFill>
                <a:latin typeface="+mn-lt"/>
              </a:rPr>
              <a:t>, </a:t>
            </a:r>
            <a:r>
              <a:rPr lang="ru-RU" dirty="0" err="1">
                <a:solidFill>
                  <a:schemeClr val="accent1"/>
                </a:solidFill>
                <a:latin typeface="+mn-lt"/>
              </a:rPr>
              <a:t>the</a:t>
            </a:r>
            <a:r>
              <a:rPr lang="ru-RU" dirty="0">
                <a:solidFill>
                  <a:schemeClr val="accent1"/>
                </a:solidFill>
                <a:latin typeface="+mn-lt"/>
              </a:rPr>
              <a:t> BVI </a:t>
            </a:r>
            <a:r>
              <a:rPr lang="ru-RU" dirty="0" err="1">
                <a:solidFill>
                  <a:schemeClr val="accent1"/>
                </a:solidFill>
                <a:latin typeface="+mn-lt"/>
              </a:rPr>
              <a:t>courts</a:t>
            </a:r>
            <a:r>
              <a:rPr lang="ru-RU" dirty="0">
                <a:solidFill>
                  <a:schemeClr val="accent1"/>
                </a:solidFill>
                <a:latin typeface="+mn-lt"/>
              </a:rPr>
              <a:t> </a:t>
            </a:r>
            <a:r>
              <a:rPr lang="ru-RU" dirty="0" err="1">
                <a:solidFill>
                  <a:schemeClr val="accent1"/>
                </a:solidFill>
                <a:latin typeface="+mn-lt"/>
              </a:rPr>
              <a:t>would</a:t>
            </a:r>
            <a:r>
              <a:rPr lang="ru-RU" dirty="0">
                <a:solidFill>
                  <a:schemeClr val="accent1"/>
                </a:solidFill>
                <a:latin typeface="+mn-lt"/>
              </a:rPr>
              <a:t> </a:t>
            </a:r>
            <a:r>
              <a:rPr lang="ru-RU" dirty="0" err="1">
                <a:solidFill>
                  <a:schemeClr val="accent1"/>
                </a:solidFill>
                <a:latin typeface="+mn-lt"/>
              </a:rPr>
              <a:t>hold</a:t>
            </a:r>
            <a:r>
              <a:rPr lang="ru-RU" dirty="0">
                <a:solidFill>
                  <a:schemeClr val="accent1"/>
                </a:solidFill>
                <a:latin typeface="+mn-lt"/>
              </a:rPr>
              <a:t> </a:t>
            </a:r>
            <a:r>
              <a:rPr lang="ru-RU" dirty="0" err="1">
                <a:solidFill>
                  <a:schemeClr val="accent1"/>
                </a:solidFill>
                <a:latin typeface="+mn-lt"/>
              </a:rPr>
              <a:t>their</a:t>
            </a:r>
            <a:r>
              <a:rPr lang="ru-RU" dirty="0">
                <a:solidFill>
                  <a:schemeClr val="accent1"/>
                </a:solidFill>
                <a:latin typeface="+mn-lt"/>
              </a:rPr>
              <a:t> </a:t>
            </a:r>
            <a:r>
              <a:rPr lang="ru-RU" dirty="0" err="1">
                <a:solidFill>
                  <a:schemeClr val="accent1"/>
                </a:solidFill>
                <a:latin typeface="+mn-lt"/>
              </a:rPr>
              <a:t>companies</a:t>
            </a:r>
            <a:r>
              <a:rPr lang="ru-RU" dirty="0">
                <a:solidFill>
                  <a:schemeClr val="accent1"/>
                </a:solidFill>
                <a:latin typeface="+mn-lt"/>
              </a:rPr>
              <a:t> </a:t>
            </a:r>
            <a:r>
              <a:rPr lang="ru-RU" dirty="0" err="1">
                <a:solidFill>
                  <a:schemeClr val="accent1"/>
                </a:solidFill>
                <a:latin typeface="+mn-lt"/>
              </a:rPr>
              <a:t>and</a:t>
            </a:r>
            <a:r>
              <a:rPr lang="ru-RU" dirty="0">
                <a:solidFill>
                  <a:schemeClr val="accent1"/>
                </a:solidFill>
                <a:latin typeface="+mn-lt"/>
              </a:rPr>
              <a:t> </a:t>
            </a:r>
            <a:r>
              <a:rPr lang="ru-RU" dirty="0" err="1">
                <a:solidFill>
                  <a:schemeClr val="accent1"/>
                </a:solidFill>
                <a:latin typeface="+mn-lt"/>
              </a:rPr>
              <a:t>them</a:t>
            </a:r>
            <a:r>
              <a:rPr lang="ru-RU" dirty="0">
                <a:solidFill>
                  <a:schemeClr val="accent1"/>
                </a:solidFill>
                <a:latin typeface="+mn-lt"/>
              </a:rPr>
              <a:t> </a:t>
            </a:r>
            <a:r>
              <a:rPr lang="ru-RU" dirty="0" err="1">
                <a:solidFill>
                  <a:schemeClr val="accent1"/>
                </a:solidFill>
                <a:latin typeface="+mn-lt"/>
              </a:rPr>
              <a:t>to</a:t>
            </a:r>
            <a:r>
              <a:rPr lang="ru-RU" dirty="0">
                <a:solidFill>
                  <a:schemeClr val="accent1"/>
                </a:solidFill>
                <a:latin typeface="+mn-lt"/>
              </a:rPr>
              <a:t> </a:t>
            </a:r>
            <a:r>
              <a:rPr lang="ru-RU" dirty="0" err="1">
                <a:solidFill>
                  <a:schemeClr val="accent1"/>
                </a:solidFill>
                <a:latin typeface="+mn-lt"/>
              </a:rPr>
              <a:t>account</a:t>
            </a:r>
            <a:r>
              <a:rPr lang="en-US" dirty="0">
                <a:solidFill>
                  <a:schemeClr val="accent1"/>
                </a:solidFill>
                <a:latin typeface="+mn-lt"/>
              </a:rPr>
              <a:t>”</a:t>
            </a:r>
          </a:p>
          <a:p>
            <a:pPr marL="0" marR="0" indent="0" algn="l" defTabSz="1049864" rtl="0" fontAlgn="auto" latinLnBrk="0" hangingPunct="0">
              <a:lnSpc>
                <a:spcPct val="100000"/>
              </a:lnSpc>
              <a:spcBef>
                <a:spcPts val="0"/>
              </a:spcBef>
              <a:spcAft>
                <a:spcPts val="0"/>
              </a:spcAft>
              <a:buClrTx/>
              <a:buSzTx/>
              <a:buFontTx/>
              <a:buNone/>
              <a:tabLst/>
            </a:pPr>
            <a:endParaRPr kumimoji="0" lang="en-US" sz="2000" b="0" i="0" u="none" strike="noStrike" cap="none" spc="0" normalizeH="0" baseline="0" dirty="0">
              <a:ln>
                <a:noFill/>
              </a:ln>
              <a:solidFill>
                <a:srgbClr val="000000"/>
              </a:solidFill>
              <a:effectLst/>
              <a:uFillTx/>
              <a:latin typeface="+mn-lt"/>
              <a:ea typeface="+mj-ea"/>
              <a:cs typeface="+mj-cs"/>
              <a:sym typeface="Calibri"/>
            </a:endParaRPr>
          </a:p>
        </p:txBody>
      </p:sp>
      <p:pic>
        <p:nvPicPr>
          <p:cNvPr id="5" name="Picture 12" descr="Каргилл, Провими / Cargill | Forbes.ru">
            <a:extLst>
              <a:ext uri="{FF2B5EF4-FFF2-40B4-BE49-F238E27FC236}">
                <a16:creationId xmlns:a16="http://schemas.microsoft.com/office/drawing/2014/main" id="{5F1A67AE-517E-D592-EEF3-58DA5E238F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2610" y="2555969"/>
            <a:ext cx="989862" cy="9898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Louis Dreyfus Company - YouTube">
            <a:extLst>
              <a:ext uri="{FF2B5EF4-FFF2-40B4-BE49-F238E27FC236}">
                <a16:creationId xmlns:a16="http://schemas.microsoft.com/office/drawing/2014/main" id="{BAB4F61E-1C00-EF55-2964-7458B8156CD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04545" y="3336957"/>
            <a:ext cx="989862" cy="98986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16" descr="ООО «Бунге СНГ» – Авето">
            <a:extLst>
              <a:ext uri="{FF2B5EF4-FFF2-40B4-BE49-F238E27FC236}">
                <a16:creationId xmlns:a16="http://schemas.microsoft.com/office/drawing/2014/main" id="{7E297CA8-01EE-8396-10DF-2A9CCACA8E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53634" y="4259419"/>
            <a:ext cx="1067815" cy="74231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8" descr="Liberty Commodities Corporation: Liberty Commodities Corporation as an  employer in Makati City">
            <a:extLst>
              <a:ext uri="{FF2B5EF4-FFF2-40B4-BE49-F238E27FC236}">
                <a16:creationId xmlns:a16="http://schemas.microsoft.com/office/drawing/2014/main" id="{E091C5B0-1CB4-9BDE-0F3C-3F2A30CFB1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12788" y="2510335"/>
            <a:ext cx="1081130" cy="108113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0" descr="Quadra Commodities | LinkedIn">
            <a:extLst>
              <a:ext uri="{FF2B5EF4-FFF2-40B4-BE49-F238E27FC236}">
                <a16:creationId xmlns:a16="http://schemas.microsoft.com/office/drawing/2014/main" id="{400AE60F-BBBA-26A1-B012-57051914743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68436" y="4796397"/>
            <a:ext cx="1217177" cy="121717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2" descr="History | IFCHOR GALBRAITHS">
            <a:extLst>
              <a:ext uri="{FF2B5EF4-FFF2-40B4-BE49-F238E27FC236}">
                <a16:creationId xmlns:a16="http://schemas.microsoft.com/office/drawing/2014/main" id="{678EADC9-383C-A71B-19E5-8354BDB58B2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2788" y="3591465"/>
            <a:ext cx="1335480" cy="3925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4" descr="Triumph Global | About">
            <a:extLst>
              <a:ext uri="{FF2B5EF4-FFF2-40B4-BE49-F238E27FC236}">
                <a16:creationId xmlns:a16="http://schemas.microsoft.com/office/drawing/2014/main" id="{698272EC-B3E5-2B93-E433-3050613004C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81514" y="4326819"/>
            <a:ext cx="844152" cy="786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154155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7"/>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A4DD5D04-07D5-B42D-C4DB-9D89AA579CE0}"/>
            </a:ext>
          </a:extLst>
        </p:cNvPr>
        <p:cNvGrpSpPr/>
        <p:nvPr/>
      </p:nvGrpSpPr>
      <p:grpSpPr>
        <a:xfrm>
          <a:off x="0" y="0"/>
          <a:ext cx="0" cy="0"/>
          <a:chOff x="0" y="0"/>
          <a:chExt cx="0" cy="0"/>
        </a:xfrm>
      </p:grpSpPr>
      <p:sp>
        <p:nvSpPr>
          <p:cNvPr id="210" name="Google Shape;210;p10">
            <a:extLst>
              <a:ext uri="{FF2B5EF4-FFF2-40B4-BE49-F238E27FC236}">
                <a16:creationId xmlns:a16="http://schemas.microsoft.com/office/drawing/2014/main" id="{92458781-C577-B4A4-638A-DF785856FE23}"/>
              </a:ext>
            </a:extLst>
          </p:cNvPr>
          <p:cNvSpPr txBox="1">
            <a:spLocks noGrp="1"/>
          </p:cNvSpPr>
          <p:nvPr>
            <p:ph type="title"/>
          </p:nvPr>
        </p:nvSpPr>
        <p:spPr>
          <a:xfrm>
            <a:off x="648000" y="448933"/>
            <a:ext cx="9991586" cy="360099"/>
          </a:xfrm>
          <a:prstGeom prst="rect">
            <a:avLst/>
          </a:prstGeom>
          <a:noFill/>
          <a:ln>
            <a:noFill/>
          </a:ln>
        </p:spPr>
        <p:txBody>
          <a:bodyPr spcFirstLastPara="1" wrap="square" lIns="0" tIns="0" rIns="0" bIns="0" anchor="ctr" anchorCtr="0">
            <a:noAutofit/>
          </a:bodyPr>
          <a:lstStyle/>
          <a:p>
            <a:pPr lvl="0"/>
            <a:r>
              <a:rPr lang="en-US" sz="2700" dirty="0">
                <a:solidFill>
                  <a:srgbClr val="001D2A"/>
                </a:solidFill>
              </a:rPr>
              <a:t>3. AO ALFA-BANK v </a:t>
            </a:r>
            <a:r>
              <a:rPr lang="en-US" sz="2700" dirty="0" err="1">
                <a:solidFill>
                  <a:srgbClr val="001D2A"/>
                </a:solidFill>
              </a:rPr>
              <a:t>Kipford</a:t>
            </a:r>
            <a:r>
              <a:rPr lang="en-US" sz="2700" dirty="0">
                <a:solidFill>
                  <a:srgbClr val="001D2A"/>
                </a:solidFill>
              </a:rPr>
              <a:t> Ventures Limited </a:t>
            </a:r>
            <a:endParaRPr sz="2700" dirty="0">
              <a:solidFill>
                <a:srgbClr val="001D2A"/>
              </a:solidFill>
            </a:endParaRPr>
          </a:p>
        </p:txBody>
      </p:sp>
      <p:sp>
        <p:nvSpPr>
          <p:cNvPr id="2" name="Номер слайда 31">
            <a:extLst>
              <a:ext uri="{FF2B5EF4-FFF2-40B4-BE49-F238E27FC236}">
                <a16:creationId xmlns:a16="http://schemas.microsoft.com/office/drawing/2014/main" id="{1EADA926-1447-FA26-E74E-E4FBC06F7029}"/>
              </a:ext>
            </a:extLst>
          </p:cNvPr>
          <p:cNvSpPr txBox="1">
            <a:spLocks/>
          </p:cNvSpPr>
          <p:nvPr/>
        </p:nvSpPr>
        <p:spPr>
          <a:xfrm>
            <a:off x="10925666" y="6408000"/>
            <a:ext cx="595671" cy="237897"/>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pPr algn="r"/>
            <a:fld id="{C9ABC7FE-80A7-42EF-9C2A-4B6EC0CD9D59}" type="slidenum">
              <a:rPr lang="ru-RU" sz="900" smtClean="0">
                <a:solidFill>
                  <a:schemeClr val="bg1"/>
                </a:solidFill>
                <a:latin typeface="+mn-lt"/>
              </a:rPr>
              <a:pPr algn="r"/>
              <a:t>4</a:t>
            </a:fld>
            <a:endParaRPr lang="ru-RU" sz="900" dirty="0">
              <a:solidFill>
                <a:schemeClr val="bg1"/>
              </a:solidFill>
              <a:latin typeface="+mn-lt"/>
            </a:endParaRPr>
          </a:p>
        </p:txBody>
      </p:sp>
      <p:sp>
        <p:nvSpPr>
          <p:cNvPr id="4" name="Номер слайда 31">
            <a:extLst>
              <a:ext uri="{FF2B5EF4-FFF2-40B4-BE49-F238E27FC236}">
                <a16:creationId xmlns:a16="http://schemas.microsoft.com/office/drawing/2014/main" id="{FB084A99-3219-34CA-41EF-E487549962F8}"/>
              </a:ext>
            </a:extLst>
          </p:cNvPr>
          <p:cNvSpPr txBox="1">
            <a:spLocks/>
          </p:cNvSpPr>
          <p:nvPr/>
        </p:nvSpPr>
        <p:spPr>
          <a:xfrm>
            <a:off x="658812" y="6416075"/>
            <a:ext cx="1861965" cy="149482"/>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r>
              <a:rPr lang="ru-RU" sz="900" dirty="0">
                <a:solidFill>
                  <a:schemeClr val="bg1"/>
                </a:solidFill>
                <a:latin typeface="Aptos" panose="020B0004020202020204" pitchFamily="34" charset="0"/>
              </a:rPr>
              <a:t>1. Образец оформления сноски</a:t>
            </a:r>
          </a:p>
        </p:txBody>
      </p:sp>
      <p:sp>
        <p:nvSpPr>
          <p:cNvPr id="10" name="Text 1">
            <a:extLst>
              <a:ext uri="{FF2B5EF4-FFF2-40B4-BE49-F238E27FC236}">
                <a16:creationId xmlns:a16="http://schemas.microsoft.com/office/drawing/2014/main" id="{6BFEF5C6-CDDA-95B1-CCB4-58736CD9C178}"/>
              </a:ext>
            </a:extLst>
          </p:cNvPr>
          <p:cNvSpPr/>
          <p:nvPr/>
        </p:nvSpPr>
        <p:spPr>
          <a:xfrm>
            <a:off x="725836" y="1390197"/>
            <a:ext cx="8848914" cy="565057"/>
          </a:xfrm>
          <a:prstGeom prst="rect">
            <a:avLst/>
          </a:prstGeom>
          <a:noFill/>
          <a:ln/>
        </p:spPr>
        <p:txBody>
          <a:bodyPr wrap="square" lIns="0" tIns="0" rIns="0" bIns="0" rtlCol="0" anchor="ctr"/>
          <a:lstStyle/>
          <a:p>
            <a:r>
              <a:rPr lang="en-US" sz="2000" dirty="0"/>
              <a:t>The Eastern Caribbean Supreme Court in the Court of Appeal</a:t>
            </a:r>
            <a:endParaRPr lang="en-US" sz="2000" dirty="0">
              <a:solidFill>
                <a:schemeClr val="bg1">
                  <a:lumMod val="75000"/>
                  <a:lumOff val="25000"/>
                </a:schemeClr>
              </a:solidFill>
              <a:latin typeface="+mn-lt"/>
            </a:endParaRPr>
          </a:p>
        </p:txBody>
      </p:sp>
      <p:sp>
        <p:nvSpPr>
          <p:cNvPr id="6" name="TextBox 5">
            <a:extLst>
              <a:ext uri="{FF2B5EF4-FFF2-40B4-BE49-F238E27FC236}">
                <a16:creationId xmlns:a16="http://schemas.microsoft.com/office/drawing/2014/main" id="{6800E2C0-B1C1-FC77-7141-C8751C44C0CE}"/>
              </a:ext>
            </a:extLst>
          </p:cNvPr>
          <p:cNvSpPr txBox="1"/>
          <p:nvPr/>
        </p:nvSpPr>
        <p:spPr>
          <a:xfrm>
            <a:off x="3648331" y="2126736"/>
            <a:ext cx="7504126" cy="33410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t">
            <a:spAutoFit/>
          </a:bodyPr>
          <a:lstStyle/>
          <a:p>
            <a:pPr defTabSz="1049864"/>
            <a:r>
              <a:rPr lang="en-US" dirty="0">
                <a:solidFill>
                  <a:schemeClr val="accent1"/>
                </a:solidFill>
                <a:latin typeface="+mn-lt"/>
              </a:rPr>
              <a:t>“The learned judge’s decision and Orders thus pronounced and reasoned are accordingly plainly wrong. They amount to an error of law both on principle and as an erroneous exercise of discretion, in failing to pay due regard to the common law and to the Constitution ...</a:t>
            </a:r>
          </a:p>
          <a:p>
            <a:pPr defTabSz="1049864"/>
            <a:endParaRPr lang="en-US" dirty="0">
              <a:solidFill>
                <a:schemeClr val="accent1"/>
              </a:solidFill>
              <a:latin typeface="+mn-lt"/>
            </a:endParaRPr>
          </a:p>
          <a:p>
            <a:pPr defTabSz="1049864"/>
            <a:r>
              <a:rPr lang="en-US" dirty="0">
                <a:solidFill>
                  <a:schemeClr val="accent1"/>
                </a:solidFill>
                <a:latin typeface="+mn-lt"/>
              </a:rPr>
              <a:t>The learned judge accordingly failed to apply the law to the Bank’s case, affording a litigating party in the British Virgin Islands its fundamental right of access to justice. She committed an error which was plainly wrong in law, based on her misunderstanding of the Sanctions Regime as prescribed by SAMLA and as adopted in the British Virgin Islands”</a:t>
            </a:r>
          </a:p>
          <a:p>
            <a:pPr marL="0" marR="0" indent="0" algn="l" defTabSz="1049864" rtl="0" fontAlgn="auto" latinLnBrk="0" hangingPunct="0">
              <a:lnSpc>
                <a:spcPct val="100000"/>
              </a:lnSpc>
              <a:spcBef>
                <a:spcPts val="0"/>
              </a:spcBef>
              <a:spcAft>
                <a:spcPts val="0"/>
              </a:spcAft>
              <a:buClrTx/>
              <a:buSzTx/>
              <a:buFontTx/>
              <a:buNone/>
              <a:tabLst/>
            </a:pPr>
            <a:endParaRPr kumimoji="0" lang="en-US" sz="2000" b="0" i="0" u="none" strike="noStrike" cap="none" spc="0" normalizeH="0" dirty="0">
              <a:ln>
                <a:noFill/>
              </a:ln>
              <a:solidFill>
                <a:schemeClr val="accent1"/>
              </a:solidFill>
              <a:effectLst/>
              <a:uFillTx/>
              <a:latin typeface="+mn-lt"/>
              <a:ea typeface="+mj-ea"/>
              <a:cs typeface="+mj-cs"/>
              <a:sym typeface="Calibri"/>
            </a:endParaRPr>
          </a:p>
        </p:txBody>
      </p:sp>
    </p:spTree>
    <p:extLst>
      <p:ext uri="{BB962C8B-B14F-4D97-AF65-F5344CB8AC3E}">
        <p14:creationId xmlns:p14="http://schemas.microsoft.com/office/powerpoint/2010/main" val="396491296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634F58D8-DD55-96CE-D0B9-A5F51AC8101F}"/>
            </a:ext>
          </a:extLst>
        </p:cNvPr>
        <p:cNvGrpSpPr/>
        <p:nvPr/>
      </p:nvGrpSpPr>
      <p:grpSpPr>
        <a:xfrm>
          <a:off x="0" y="0"/>
          <a:ext cx="0" cy="0"/>
          <a:chOff x="0" y="0"/>
          <a:chExt cx="0" cy="0"/>
        </a:xfrm>
      </p:grpSpPr>
      <p:sp>
        <p:nvSpPr>
          <p:cNvPr id="210" name="Google Shape;210;p10">
            <a:extLst>
              <a:ext uri="{FF2B5EF4-FFF2-40B4-BE49-F238E27FC236}">
                <a16:creationId xmlns:a16="http://schemas.microsoft.com/office/drawing/2014/main" id="{ACE4668B-BEB0-9A0A-7CDF-773B806EE26C}"/>
              </a:ext>
            </a:extLst>
          </p:cNvPr>
          <p:cNvSpPr txBox="1">
            <a:spLocks noGrp="1"/>
          </p:cNvSpPr>
          <p:nvPr>
            <p:ph type="title"/>
          </p:nvPr>
        </p:nvSpPr>
        <p:spPr>
          <a:xfrm>
            <a:off x="648000" y="448933"/>
            <a:ext cx="9991586" cy="360099"/>
          </a:xfrm>
          <a:prstGeom prst="rect">
            <a:avLst/>
          </a:prstGeom>
          <a:noFill/>
          <a:ln>
            <a:noFill/>
          </a:ln>
        </p:spPr>
        <p:txBody>
          <a:bodyPr spcFirstLastPara="1" wrap="square" lIns="0" tIns="0" rIns="0" bIns="0" anchor="ctr" anchorCtr="0">
            <a:noAutofit/>
          </a:bodyPr>
          <a:lstStyle/>
          <a:p>
            <a:pPr lvl="0"/>
            <a:r>
              <a:rPr lang="en-US" sz="2700" dirty="0">
                <a:solidFill>
                  <a:srgbClr val="001D2A"/>
                </a:solidFill>
              </a:rPr>
              <a:t>4. Uralkali v HAAS </a:t>
            </a:r>
            <a:endParaRPr sz="2700" dirty="0">
              <a:solidFill>
                <a:srgbClr val="001D2A"/>
              </a:solidFill>
            </a:endParaRPr>
          </a:p>
        </p:txBody>
      </p:sp>
      <p:sp>
        <p:nvSpPr>
          <p:cNvPr id="2" name="Номер слайда 31">
            <a:extLst>
              <a:ext uri="{FF2B5EF4-FFF2-40B4-BE49-F238E27FC236}">
                <a16:creationId xmlns:a16="http://schemas.microsoft.com/office/drawing/2014/main" id="{06BADA2F-ED43-0FDD-6200-E0FA48019EA4}"/>
              </a:ext>
            </a:extLst>
          </p:cNvPr>
          <p:cNvSpPr txBox="1">
            <a:spLocks/>
          </p:cNvSpPr>
          <p:nvPr/>
        </p:nvSpPr>
        <p:spPr>
          <a:xfrm>
            <a:off x="10925666" y="6408000"/>
            <a:ext cx="595671" cy="237897"/>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pPr algn="r"/>
            <a:fld id="{C9ABC7FE-80A7-42EF-9C2A-4B6EC0CD9D59}" type="slidenum">
              <a:rPr lang="ru-RU" sz="900" smtClean="0">
                <a:solidFill>
                  <a:schemeClr val="bg1"/>
                </a:solidFill>
                <a:latin typeface="+mn-lt"/>
              </a:rPr>
              <a:pPr algn="r"/>
              <a:t>5</a:t>
            </a:fld>
            <a:endParaRPr lang="ru-RU" sz="900" dirty="0">
              <a:solidFill>
                <a:schemeClr val="bg1"/>
              </a:solidFill>
              <a:latin typeface="+mn-lt"/>
            </a:endParaRPr>
          </a:p>
        </p:txBody>
      </p:sp>
      <p:sp>
        <p:nvSpPr>
          <p:cNvPr id="4" name="Номер слайда 31">
            <a:extLst>
              <a:ext uri="{FF2B5EF4-FFF2-40B4-BE49-F238E27FC236}">
                <a16:creationId xmlns:a16="http://schemas.microsoft.com/office/drawing/2014/main" id="{58A514AF-AD27-3575-15E6-B6ACE233A704}"/>
              </a:ext>
            </a:extLst>
          </p:cNvPr>
          <p:cNvSpPr txBox="1">
            <a:spLocks/>
          </p:cNvSpPr>
          <p:nvPr/>
        </p:nvSpPr>
        <p:spPr>
          <a:xfrm>
            <a:off x="658812" y="6416075"/>
            <a:ext cx="1861965" cy="149482"/>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r>
              <a:rPr lang="ru-RU" sz="900" dirty="0">
                <a:solidFill>
                  <a:schemeClr val="bg1"/>
                </a:solidFill>
                <a:latin typeface="Aptos" panose="020B0004020202020204" pitchFamily="34" charset="0"/>
              </a:rPr>
              <a:t>1. Образец оформления сноски</a:t>
            </a:r>
          </a:p>
        </p:txBody>
      </p:sp>
      <p:sp>
        <p:nvSpPr>
          <p:cNvPr id="10" name="Text 1">
            <a:extLst>
              <a:ext uri="{FF2B5EF4-FFF2-40B4-BE49-F238E27FC236}">
                <a16:creationId xmlns:a16="http://schemas.microsoft.com/office/drawing/2014/main" id="{92189E71-5C9F-1CD3-957D-BEA34CF3ED3B}"/>
              </a:ext>
            </a:extLst>
          </p:cNvPr>
          <p:cNvSpPr/>
          <p:nvPr/>
        </p:nvSpPr>
        <p:spPr>
          <a:xfrm>
            <a:off x="744021" y="1588147"/>
            <a:ext cx="7239268" cy="565057"/>
          </a:xfrm>
          <a:prstGeom prst="rect">
            <a:avLst/>
          </a:prstGeom>
          <a:noFill/>
          <a:ln/>
        </p:spPr>
        <p:txBody>
          <a:bodyPr wrap="square" lIns="0" tIns="0" rIns="0" bIns="0" rtlCol="0" anchor="ctr"/>
          <a:lstStyle/>
          <a:p>
            <a:r>
              <a:rPr lang="en-US" sz="2000" dirty="0" err="1">
                <a:solidFill>
                  <a:schemeClr val="bg1"/>
                </a:solidFill>
              </a:rPr>
              <a:t>Rechtbank</a:t>
            </a:r>
            <a:r>
              <a:rPr lang="en-US" sz="2000" dirty="0">
                <a:solidFill>
                  <a:schemeClr val="bg1"/>
                </a:solidFill>
              </a:rPr>
              <a:t> Noord-Holland, </a:t>
            </a:r>
            <a:r>
              <a:rPr lang="en-US" sz="2000" dirty="0" err="1">
                <a:solidFill>
                  <a:schemeClr val="bg1"/>
                </a:solidFill>
              </a:rPr>
              <a:t>locatie</a:t>
            </a:r>
            <a:r>
              <a:rPr lang="en-US" sz="2000" dirty="0">
                <a:solidFill>
                  <a:schemeClr val="bg1"/>
                </a:solidFill>
              </a:rPr>
              <a:t> Haarlem, </a:t>
            </a:r>
            <a:r>
              <a:rPr lang="en-US" sz="2000" dirty="0" err="1">
                <a:solidFill>
                  <a:schemeClr val="bg1"/>
                </a:solidFill>
              </a:rPr>
              <a:t>Jansstraat</a:t>
            </a:r>
            <a:endParaRPr lang="en-US" sz="2000" dirty="0">
              <a:solidFill>
                <a:schemeClr val="bg1"/>
              </a:solidFill>
            </a:endParaRPr>
          </a:p>
          <a:p>
            <a:endParaRPr lang="en-US" sz="2000" dirty="0">
              <a:solidFill>
                <a:schemeClr val="bg1"/>
              </a:solidFill>
            </a:endParaRPr>
          </a:p>
        </p:txBody>
      </p:sp>
      <p:pic>
        <p:nvPicPr>
          <p:cNvPr id="7" name="Picture 6">
            <a:extLst>
              <a:ext uri="{FF2B5EF4-FFF2-40B4-BE49-F238E27FC236}">
                <a16:creationId xmlns:a16="http://schemas.microsoft.com/office/drawing/2014/main" id="{8E8154CC-72BE-AA64-9C22-CEC34D018EA2}"/>
              </a:ext>
            </a:extLst>
          </p:cNvPr>
          <p:cNvPicPr>
            <a:picLocks noChangeAspect="1"/>
          </p:cNvPicPr>
          <p:nvPr/>
        </p:nvPicPr>
        <p:blipFill>
          <a:blip r:embed="rId3"/>
          <a:stretch>
            <a:fillRect/>
          </a:stretch>
        </p:blipFill>
        <p:spPr>
          <a:xfrm>
            <a:off x="744021" y="2330124"/>
            <a:ext cx="5351979" cy="2939729"/>
          </a:xfrm>
          <a:prstGeom prst="rect">
            <a:avLst/>
          </a:prstGeom>
          <a:ln w="12700">
            <a:solidFill>
              <a:schemeClr val="accent1"/>
            </a:solidFill>
          </a:ln>
        </p:spPr>
      </p:pic>
    </p:spTree>
    <p:extLst>
      <p:ext uri="{BB962C8B-B14F-4D97-AF65-F5344CB8AC3E}">
        <p14:creationId xmlns:p14="http://schemas.microsoft.com/office/powerpoint/2010/main" val="201321203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9">
          <a:extLst>
            <a:ext uri="{FF2B5EF4-FFF2-40B4-BE49-F238E27FC236}">
              <a16:creationId xmlns:a16="http://schemas.microsoft.com/office/drawing/2014/main" id="{961EF06B-3FFB-A20B-8D5B-DD785F83BDFF}"/>
            </a:ext>
          </a:extLst>
        </p:cNvPr>
        <p:cNvGrpSpPr/>
        <p:nvPr/>
      </p:nvGrpSpPr>
      <p:grpSpPr>
        <a:xfrm>
          <a:off x="0" y="0"/>
          <a:ext cx="0" cy="0"/>
          <a:chOff x="0" y="0"/>
          <a:chExt cx="0" cy="0"/>
        </a:xfrm>
      </p:grpSpPr>
      <p:sp>
        <p:nvSpPr>
          <p:cNvPr id="210" name="Google Shape;210;p10">
            <a:extLst>
              <a:ext uri="{FF2B5EF4-FFF2-40B4-BE49-F238E27FC236}">
                <a16:creationId xmlns:a16="http://schemas.microsoft.com/office/drawing/2014/main" id="{72BFCFFA-52B6-CB63-5069-F36CB0F31AEF}"/>
              </a:ext>
            </a:extLst>
          </p:cNvPr>
          <p:cNvSpPr txBox="1">
            <a:spLocks noGrp="1"/>
          </p:cNvSpPr>
          <p:nvPr>
            <p:ph type="title"/>
          </p:nvPr>
        </p:nvSpPr>
        <p:spPr>
          <a:xfrm>
            <a:off x="648000" y="448933"/>
            <a:ext cx="9991586" cy="360099"/>
          </a:xfrm>
          <a:prstGeom prst="rect">
            <a:avLst/>
          </a:prstGeom>
          <a:noFill/>
          <a:ln>
            <a:noFill/>
          </a:ln>
        </p:spPr>
        <p:txBody>
          <a:bodyPr spcFirstLastPara="1" wrap="square" lIns="0" tIns="0" rIns="0" bIns="0" anchor="ctr" anchorCtr="0">
            <a:noAutofit/>
          </a:bodyPr>
          <a:lstStyle/>
          <a:p>
            <a:pPr lvl="0"/>
            <a:r>
              <a:rPr lang="en-US" sz="2700" dirty="0">
                <a:solidFill>
                  <a:srgbClr val="001D2A"/>
                </a:solidFill>
              </a:rPr>
              <a:t>5. Russian shareholder v Latvian Shareholder </a:t>
            </a:r>
            <a:endParaRPr sz="2700" dirty="0">
              <a:solidFill>
                <a:srgbClr val="001D2A"/>
              </a:solidFill>
            </a:endParaRPr>
          </a:p>
        </p:txBody>
      </p:sp>
      <p:sp>
        <p:nvSpPr>
          <p:cNvPr id="2" name="Номер слайда 31">
            <a:extLst>
              <a:ext uri="{FF2B5EF4-FFF2-40B4-BE49-F238E27FC236}">
                <a16:creationId xmlns:a16="http://schemas.microsoft.com/office/drawing/2014/main" id="{69222F19-4881-477B-C003-2C4E59DD56E2}"/>
              </a:ext>
            </a:extLst>
          </p:cNvPr>
          <p:cNvSpPr txBox="1">
            <a:spLocks/>
          </p:cNvSpPr>
          <p:nvPr/>
        </p:nvSpPr>
        <p:spPr>
          <a:xfrm>
            <a:off x="10925666" y="6408000"/>
            <a:ext cx="595671" cy="237897"/>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pPr algn="r"/>
            <a:fld id="{C9ABC7FE-80A7-42EF-9C2A-4B6EC0CD9D59}" type="slidenum">
              <a:rPr lang="ru-RU" sz="900" smtClean="0">
                <a:solidFill>
                  <a:schemeClr val="bg1"/>
                </a:solidFill>
                <a:latin typeface="+mn-lt"/>
              </a:rPr>
              <a:pPr algn="r"/>
              <a:t>6</a:t>
            </a:fld>
            <a:endParaRPr lang="ru-RU" sz="900" dirty="0">
              <a:solidFill>
                <a:schemeClr val="bg1"/>
              </a:solidFill>
              <a:latin typeface="+mn-lt"/>
            </a:endParaRPr>
          </a:p>
        </p:txBody>
      </p:sp>
      <p:sp>
        <p:nvSpPr>
          <p:cNvPr id="4" name="Номер слайда 31">
            <a:extLst>
              <a:ext uri="{FF2B5EF4-FFF2-40B4-BE49-F238E27FC236}">
                <a16:creationId xmlns:a16="http://schemas.microsoft.com/office/drawing/2014/main" id="{0958EB22-B244-EA63-1D41-A7BA9590FEFF}"/>
              </a:ext>
            </a:extLst>
          </p:cNvPr>
          <p:cNvSpPr txBox="1">
            <a:spLocks/>
          </p:cNvSpPr>
          <p:nvPr/>
        </p:nvSpPr>
        <p:spPr>
          <a:xfrm>
            <a:off x="658812" y="6416075"/>
            <a:ext cx="1861965" cy="149482"/>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r>
              <a:rPr lang="ru-RU" sz="900" dirty="0">
                <a:solidFill>
                  <a:schemeClr val="bg1"/>
                </a:solidFill>
                <a:latin typeface="Aptos" panose="020B0004020202020204" pitchFamily="34" charset="0"/>
              </a:rPr>
              <a:t>1. Образец оформления сноски</a:t>
            </a:r>
          </a:p>
        </p:txBody>
      </p:sp>
      <p:sp>
        <p:nvSpPr>
          <p:cNvPr id="10" name="Text 1">
            <a:extLst>
              <a:ext uri="{FF2B5EF4-FFF2-40B4-BE49-F238E27FC236}">
                <a16:creationId xmlns:a16="http://schemas.microsoft.com/office/drawing/2014/main" id="{4AB2D86D-A805-6D43-0D37-F6E79DABCCF1}"/>
              </a:ext>
            </a:extLst>
          </p:cNvPr>
          <p:cNvSpPr/>
          <p:nvPr/>
        </p:nvSpPr>
        <p:spPr>
          <a:xfrm>
            <a:off x="947778" y="1348847"/>
            <a:ext cx="4838571" cy="565057"/>
          </a:xfrm>
          <a:prstGeom prst="rect">
            <a:avLst/>
          </a:prstGeom>
          <a:noFill/>
          <a:ln/>
        </p:spPr>
        <p:txBody>
          <a:bodyPr wrap="square" lIns="0" tIns="0" rIns="0" bIns="0" rtlCol="0" anchor="ctr"/>
          <a:lstStyle/>
          <a:p>
            <a:r>
              <a:rPr lang="en-US" sz="2000" dirty="0"/>
              <a:t>Swiss Arbitration Centre</a:t>
            </a:r>
          </a:p>
        </p:txBody>
      </p:sp>
      <p:sp>
        <p:nvSpPr>
          <p:cNvPr id="6" name="TextBox 5">
            <a:extLst>
              <a:ext uri="{FF2B5EF4-FFF2-40B4-BE49-F238E27FC236}">
                <a16:creationId xmlns:a16="http://schemas.microsoft.com/office/drawing/2014/main" id="{1094A0AF-9756-CAB0-D8A8-A36F88E56C36}"/>
              </a:ext>
            </a:extLst>
          </p:cNvPr>
          <p:cNvSpPr txBox="1"/>
          <p:nvPr/>
        </p:nvSpPr>
        <p:spPr>
          <a:xfrm>
            <a:off x="3719375" y="2168086"/>
            <a:ext cx="7504126" cy="33410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t">
            <a:spAutoFit/>
          </a:bodyPr>
          <a:lstStyle/>
          <a:p>
            <a:pPr defTabSz="1049864"/>
            <a:r>
              <a:rPr lang="en-US" dirty="0">
                <a:solidFill>
                  <a:schemeClr val="accent1"/>
                </a:solidFill>
                <a:latin typeface="+mn-lt"/>
              </a:rPr>
              <a:t>“This course of action cannot be reconciled with the duty of mutual cooperation that the Respondent owed to the Claimant under the Shareholders’ Agreement…</a:t>
            </a:r>
          </a:p>
          <a:p>
            <a:pPr defTabSz="1049864"/>
            <a:endParaRPr lang="en-US" dirty="0">
              <a:solidFill>
                <a:schemeClr val="accent1"/>
              </a:solidFill>
              <a:latin typeface="+mn-lt"/>
            </a:endParaRPr>
          </a:p>
          <a:p>
            <a:pPr defTabSz="1049864"/>
            <a:r>
              <a:rPr lang="en-US" dirty="0">
                <a:solidFill>
                  <a:schemeClr val="accent1"/>
                </a:solidFill>
                <a:latin typeface="+mn-lt"/>
              </a:rPr>
              <a:t>As the Latvian National Security Law only restricts voting rights of persons belonging to Russia and Belarus, without affecting the other rights of such shareholders – including the right to nominate a member for election to the Management Board – the Tribunal does not accept the Respondent’s argument that it was justified in replacing the members of the Management Board in order to </a:t>
            </a:r>
            <a:r>
              <a:rPr lang="en-US" i="1" dirty="0">
                <a:solidFill>
                  <a:schemeClr val="accent1"/>
                </a:solidFill>
                <a:latin typeface="+mn-lt"/>
              </a:rPr>
              <a:t>“eliminate both direct and indirect influence by sanctioned parties”</a:t>
            </a:r>
            <a:r>
              <a:rPr lang="en-US" dirty="0">
                <a:solidFill>
                  <a:schemeClr val="accent1"/>
                </a:solidFill>
                <a:latin typeface="+mn-lt"/>
              </a:rPr>
              <a:t>”</a:t>
            </a:r>
          </a:p>
          <a:p>
            <a:pPr marL="0" marR="0" indent="0" algn="l" defTabSz="1049864" rtl="0" fontAlgn="auto" latinLnBrk="0" hangingPunct="0">
              <a:lnSpc>
                <a:spcPct val="100000"/>
              </a:lnSpc>
              <a:spcBef>
                <a:spcPts val="0"/>
              </a:spcBef>
              <a:spcAft>
                <a:spcPts val="0"/>
              </a:spcAft>
              <a:buClrTx/>
              <a:buSzTx/>
              <a:buFontTx/>
              <a:buNone/>
              <a:tabLst/>
            </a:pPr>
            <a:endParaRPr kumimoji="0" lang="en-US" sz="2000" b="0" i="0" u="none" strike="noStrike" cap="none" spc="0" normalizeH="0" dirty="0">
              <a:ln>
                <a:noFill/>
              </a:ln>
              <a:solidFill>
                <a:schemeClr val="accent1"/>
              </a:solidFill>
              <a:effectLst/>
              <a:uFillTx/>
              <a:latin typeface="+mn-lt"/>
              <a:ea typeface="+mj-ea"/>
              <a:cs typeface="+mj-cs"/>
              <a:sym typeface="Calibri"/>
            </a:endParaRPr>
          </a:p>
        </p:txBody>
      </p:sp>
    </p:spTree>
    <p:extLst>
      <p:ext uri="{BB962C8B-B14F-4D97-AF65-F5344CB8AC3E}">
        <p14:creationId xmlns:p14="http://schemas.microsoft.com/office/powerpoint/2010/main" val="414733017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852F1-4D63-24CC-FA39-01C383AE803E}"/>
            </a:ext>
          </a:extLst>
        </p:cNvPr>
        <p:cNvGrpSpPr/>
        <p:nvPr/>
      </p:nvGrpSpPr>
      <p:grpSpPr>
        <a:xfrm>
          <a:off x="0" y="0"/>
          <a:ext cx="0" cy="0"/>
          <a:chOff x="0" y="0"/>
          <a:chExt cx="0" cy="0"/>
        </a:xfrm>
      </p:grpSpPr>
      <p:grpSp>
        <p:nvGrpSpPr>
          <p:cNvPr id="23" name="Группа 22">
            <a:extLst>
              <a:ext uri="{FF2B5EF4-FFF2-40B4-BE49-F238E27FC236}">
                <a16:creationId xmlns:a16="http://schemas.microsoft.com/office/drawing/2014/main" id="{4B6A075D-CE7E-0868-28E9-B7086D8F4926}"/>
              </a:ext>
            </a:extLst>
          </p:cNvPr>
          <p:cNvGrpSpPr/>
          <p:nvPr/>
        </p:nvGrpSpPr>
        <p:grpSpPr>
          <a:xfrm>
            <a:off x="333375" y="1301147"/>
            <a:ext cx="11858625" cy="5039387"/>
            <a:chOff x="333375" y="1305388"/>
            <a:chExt cx="11858625" cy="5039387"/>
          </a:xfrm>
        </p:grpSpPr>
        <p:sp>
          <p:nvSpPr>
            <p:cNvPr id="24" name="Прямоугольник 23">
              <a:extLst>
                <a:ext uri="{FF2B5EF4-FFF2-40B4-BE49-F238E27FC236}">
                  <a16:creationId xmlns:a16="http://schemas.microsoft.com/office/drawing/2014/main" id="{B0ABB4EB-034C-086A-CB3F-194A7691BFE8}"/>
                </a:ext>
              </a:extLst>
            </p:cNvPr>
            <p:cNvSpPr/>
            <p:nvPr userDrawn="1"/>
          </p:nvSpPr>
          <p:spPr>
            <a:xfrm>
              <a:off x="658813" y="1449388"/>
              <a:ext cx="10872000" cy="4751387"/>
            </a:xfrm>
            <a:prstGeom prst="rect">
              <a:avLst/>
            </a:prstGeom>
            <a:solidFill>
              <a:srgbClr val="ECF4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dirty="0">
                <a:ln>
                  <a:noFill/>
                </a:ln>
                <a:solidFill>
                  <a:srgbClr val="000000"/>
                </a:solidFill>
                <a:effectLst/>
                <a:uFillTx/>
                <a:latin typeface="+mj-lt"/>
                <a:ea typeface="+mj-ea"/>
                <a:cs typeface="+mj-cs"/>
                <a:sym typeface="Calibri"/>
              </a:endParaRPr>
            </a:p>
          </p:txBody>
        </p:sp>
        <p:sp>
          <p:nvSpPr>
            <p:cNvPr id="25" name="Прямоугольник 24">
              <a:extLst>
                <a:ext uri="{FF2B5EF4-FFF2-40B4-BE49-F238E27FC236}">
                  <a16:creationId xmlns:a16="http://schemas.microsoft.com/office/drawing/2014/main" id="{97819079-F624-E424-5CDF-ACC5CD34C33D}"/>
                </a:ext>
              </a:extLst>
            </p:cNvPr>
            <p:cNvSpPr/>
            <p:nvPr userDrawn="1"/>
          </p:nvSpPr>
          <p:spPr>
            <a:xfrm>
              <a:off x="11533188" y="1305388"/>
              <a:ext cx="658812" cy="144000"/>
            </a:xfrm>
            <a:prstGeom prst="rect">
              <a:avLst/>
            </a:prstGeom>
            <a:solidFill>
              <a:srgbClr val="ECF4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sp>
          <p:nvSpPr>
            <p:cNvPr id="26" name="Прямоугольник 25">
              <a:extLst>
                <a:ext uri="{FF2B5EF4-FFF2-40B4-BE49-F238E27FC236}">
                  <a16:creationId xmlns:a16="http://schemas.microsoft.com/office/drawing/2014/main" id="{357BED3A-8F81-5EA0-3CF3-5E2420607B02}"/>
                </a:ext>
              </a:extLst>
            </p:cNvPr>
            <p:cNvSpPr/>
            <p:nvPr userDrawn="1"/>
          </p:nvSpPr>
          <p:spPr>
            <a:xfrm>
              <a:off x="333375" y="6200775"/>
              <a:ext cx="325438" cy="144000"/>
            </a:xfrm>
            <a:prstGeom prst="rect">
              <a:avLst/>
            </a:prstGeom>
            <a:solidFill>
              <a:srgbClr val="ECF4FC"/>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1763" tIns="41763" rIns="41763" bIns="41763" numCol="1" spcCol="38100" rtlCol="0" anchor="ctr">
              <a:noAutofit/>
            </a:bodyPr>
            <a:lstStyle/>
            <a:p>
              <a:pPr marL="0" marR="0" indent="0" algn="l" defTabSz="1049864" rtl="0" fontAlgn="auto" latinLnBrk="0" hangingPunct="0">
                <a:lnSpc>
                  <a:spcPct val="100000"/>
                </a:lnSpc>
                <a:spcBef>
                  <a:spcPts val="0"/>
                </a:spcBef>
                <a:spcAft>
                  <a:spcPts val="0"/>
                </a:spcAft>
                <a:buClrTx/>
                <a:buSzTx/>
                <a:buFontTx/>
                <a:buNone/>
                <a:tabLst/>
              </a:pPr>
              <a:endParaRPr kumimoji="0" lang="ru-RU" sz="2000" b="0" i="0" u="none" strike="noStrike" cap="none" spc="0" normalizeH="0" baseline="0">
                <a:ln>
                  <a:noFill/>
                </a:ln>
                <a:solidFill>
                  <a:srgbClr val="000000"/>
                </a:solidFill>
                <a:effectLst/>
                <a:uFillTx/>
                <a:latin typeface="+mj-lt"/>
                <a:ea typeface="+mj-ea"/>
                <a:cs typeface="+mj-cs"/>
                <a:sym typeface="Calibri"/>
              </a:endParaRPr>
            </a:p>
          </p:txBody>
        </p:sp>
      </p:grpSp>
      <p:graphicFrame>
        <p:nvGraphicFramePr>
          <p:cNvPr id="5122" name="Объект 2" hidden="1">
            <a:extLst>
              <a:ext uri="{FF2B5EF4-FFF2-40B4-BE49-F238E27FC236}">
                <a16:creationId xmlns:a16="http://schemas.microsoft.com/office/drawing/2014/main" id="{2E7C4506-B101-51F4-09D1-417DEE1F3BCF}"/>
              </a:ext>
            </a:extLst>
          </p:cNvPr>
          <p:cNvGraphicFramePr>
            <a:graphicFrameLocks noChangeAspect="1"/>
          </p:cNvGraphicFramePr>
          <p:nvPr>
            <p:custDataLst>
              <p:tags r:id="rId1"/>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Слайд think-cell" r:id="rId5" imgW="359" imgH="360" progId="TCLayout.ActiveDocument.1">
                  <p:embed/>
                </p:oleObj>
              </mc:Choice>
              <mc:Fallback>
                <p:oleObj name="Слайд think-cell" r:id="rId5" imgW="359" imgH="360" progId="TCLayout.ActiveDocument.1">
                  <p:embed/>
                  <p:pic>
                    <p:nvPicPr>
                      <p:cNvPr id="5122" name="Объект 2" hidden="1">
                        <a:extLst>
                          <a:ext uri="{FF2B5EF4-FFF2-40B4-BE49-F238E27FC236}">
                            <a16:creationId xmlns:a16="http://schemas.microsoft.com/office/drawing/2014/main" id="{2E7C4506-B101-51F4-09D1-417DEE1F3B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88" y="1588"/>
                        <a:ext cx="1587" cy="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Прямоугольник 1" hidden="1">
            <a:extLst>
              <a:ext uri="{FF2B5EF4-FFF2-40B4-BE49-F238E27FC236}">
                <a16:creationId xmlns:a16="http://schemas.microsoft.com/office/drawing/2014/main" id="{3F0787B1-63B9-0F51-A211-14C0A1BB88FF}"/>
              </a:ext>
            </a:extLst>
          </p:cNvPr>
          <p:cNvSpPr/>
          <p:nvPr>
            <p:custDataLst>
              <p:tags r:id="rId2"/>
            </p:custDataLst>
          </p:nvPr>
        </p:nvSpPr>
        <p:spPr bwMode="auto">
          <a:xfrm>
            <a:off x="0" y="0"/>
            <a:ext cx="158750" cy="158750"/>
          </a:xfrm>
          <a:prstGeom prst="rect">
            <a:avLst/>
          </a:prstGeom>
          <a:noFill/>
          <a:ln w="12700" cap="flat" cmpd="sng" algn="ctr">
            <a:solidFill>
              <a:srgbClr val="000000"/>
            </a:solidFill>
            <a:prstDash val="solid"/>
            <a:round/>
            <a:headEnd type="none" w="med" len="med"/>
            <a:tailEnd type="none" w="med" len="med"/>
          </a:ln>
          <a:effectLst/>
        </p:spPr>
        <p:txBody>
          <a:bodyPr wrap="none" lIns="0" tIns="0" rIns="0" bIns="0" anchor="ctr"/>
          <a:lstStyle/>
          <a:p>
            <a:pPr algn="ctr">
              <a:defRPr/>
            </a:pPr>
            <a:endParaRPr lang="en-US" sz="2800" dirty="0">
              <a:ea typeface="+mj-ea"/>
              <a:cs typeface="+mj-cs"/>
              <a:sym typeface="Times New Roman" panose="02020603050405020304" pitchFamily="18" charset="0"/>
            </a:endParaRPr>
          </a:p>
        </p:txBody>
      </p:sp>
      <p:sp>
        <p:nvSpPr>
          <p:cNvPr id="14" name="TextBox 13">
            <a:extLst>
              <a:ext uri="{FF2B5EF4-FFF2-40B4-BE49-F238E27FC236}">
                <a16:creationId xmlns:a16="http://schemas.microsoft.com/office/drawing/2014/main" id="{6AD48AF8-94C5-B11D-ACDE-E81CDC15310F}"/>
              </a:ext>
            </a:extLst>
          </p:cNvPr>
          <p:cNvSpPr txBox="1"/>
          <p:nvPr/>
        </p:nvSpPr>
        <p:spPr>
          <a:xfrm>
            <a:off x="1326640" y="4734270"/>
            <a:ext cx="9924028"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0" tIns="0" rIns="0" bIns="0">
            <a:spAutoFit/>
          </a:bodyPr>
          <a:lstStyle/>
          <a:p>
            <a:pPr hangingPunct="1"/>
            <a:r>
              <a:rPr lang="ru-RU" sz="3400" dirty="0"/>
              <a:t>СПАСИБО ЗА ВНИМАНИЕ</a:t>
            </a:r>
            <a:endParaRPr lang="hr-HR" sz="3400" dirty="0"/>
          </a:p>
        </p:txBody>
      </p:sp>
      <p:cxnSp>
        <p:nvCxnSpPr>
          <p:cNvPr id="18" name="Прямая соединительная линия 17">
            <a:extLst>
              <a:ext uri="{FF2B5EF4-FFF2-40B4-BE49-F238E27FC236}">
                <a16:creationId xmlns:a16="http://schemas.microsoft.com/office/drawing/2014/main" id="{A9CACA4A-9023-64D0-623C-6C488A3E72D9}"/>
              </a:ext>
            </a:extLst>
          </p:cNvPr>
          <p:cNvCxnSpPr>
            <a:cxnSpLocks/>
          </p:cNvCxnSpPr>
          <p:nvPr/>
        </p:nvCxnSpPr>
        <p:spPr>
          <a:xfrm flipV="1">
            <a:off x="1110481" y="4539545"/>
            <a:ext cx="0" cy="1045277"/>
          </a:xfrm>
          <a:prstGeom prst="line">
            <a:avLst/>
          </a:prstGeom>
          <a:noFill/>
          <a:ln w="15875"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pic>
        <p:nvPicPr>
          <p:cNvPr id="22" name="Рисунок 21">
            <a:extLst>
              <a:ext uri="{FF2B5EF4-FFF2-40B4-BE49-F238E27FC236}">
                <a16:creationId xmlns:a16="http://schemas.microsoft.com/office/drawing/2014/main" id="{EF997816-FEBA-A61B-416F-96455F774806}"/>
              </a:ext>
            </a:extLst>
          </p:cNvPr>
          <p:cNvPicPr>
            <a:picLocks noChangeAspect="1"/>
          </p:cNvPicPr>
          <p:nvPr/>
        </p:nvPicPr>
        <p:blipFill>
          <a:blip>
            <a:extLst>
              <a:ext uri="{96DAC541-7B7A-43D3-8B79-37D633B846F1}">
                <asvg:svgBlip xmlns:asvg="http://schemas.microsoft.com/office/drawing/2016/SVG/main" r:embed="rId7"/>
              </a:ext>
            </a:extLst>
          </a:blip>
          <a:srcRect l="17878" t="21673" r="17878" b="21673"/>
          <a:stretch/>
        </p:blipFill>
        <p:spPr>
          <a:xfrm>
            <a:off x="10980000" y="432000"/>
            <a:ext cx="541336" cy="268521"/>
          </a:xfrm>
          <a:prstGeom prst="rect">
            <a:avLst/>
          </a:prstGeom>
        </p:spPr>
      </p:pic>
      <p:sp>
        <p:nvSpPr>
          <p:cNvPr id="27" name="Номер слайда 31">
            <a:extLst>
              <a:ext uri="{FF2B5EF4-FFF2-40B4-BE49-F238E27FC236}">
                <a16:creationId xmlns:a16="http://schemas.microsoft.com/office/drawing/2014/main" id="{EED0C27D-F393-75D7-0F85-9E7D22695640}"/>
              </a:ext>
            </a:extLst>
          </p:cNvPr>
          <p:cNvSpPr txBox="1">
            <a:spLocks/>
          </p:cNvSpPr>
          <p:nvPr/>
        </p:nvSpPr>
        <p:spPr>
          <a:xfrm>
            <a:off x="10925666" y="6408000"/>
            <a:ext cx="595671" cy="237897"/>
          </a:xfrm>
          <a:prstGeom prst="rect">
            <a:avLst/>
          </a:prstGeom>
        </p:spPr>
        <p:txBody>
          <a:bodyPr lIns="0" tIns="0" rIns="0" bIns="0"/>
          <a:lstStyle>
            <a:defPPr marL="0" marR="0" indent="0" algn="l" defTabSz="796161" rtl="0" fontAlgn="auto" latinLnBrk="1" hangingPunct="0">
              <a:lnSpc>
                <a:spcPct val="100000"/>
              </a:lnSpc>
              <a:spcBef>
                <a:spcPts val="0"/>
              </a:spcBef>
              <a:spcAft>
                <a:spcPts val="0"/>
              </a:spcAft>
              <a:buClrTx/>
              <a:buSzTx/>
              <a:buFontTx/>
              <a:buNone/>
              <a:tabLst/>
              <a:defRPr kumimoji="0" sz="1568" b="0" i="0" u="none" strike="noStrike" cap="none" spc="0" normalizeH="0" baseline="0">
                <a:ln>
                  <a:noFill/>
                </a:ln>
                <a:solidFill>
                  <a:srgbClr val="000000"/>
                </a:solidFill>
                <a:effectLst/>
                <a:uFillTx/>
              </a:defRPr>
            </a:defPPr>
            <a:lvl1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1pPr>
            <a:lvl2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2pPr>
            <a:lvl3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3pPr>
            <a:lvl4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4pPr>
            <a:lvl5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5pPr>
            <a:lvl6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6pPr>
            <a:lvl7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7pPr>
            <a:lvl8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8pPr>
            <a:lvl9pPr marL="0" marR="0" indent="0" algn="l" defTabSz="914109" rtl="0" fontAlgn="auto" latinLnBrk="0" hangingPunct="0">
              <a:lnSpc>
                <a:spcPct val="100000"/>
              </a:lnSpc>
              <a:spcBef>
                <a:spcPts val="0"/>
              </a:spcBef>
              <a:spcAft>
                <a:spcPts val="0"/>
              </a:spcAft>
              <a:buClrTx/>
              <a:buSzTx/>
              <a:buFontTx/>
              <a:buNone/>
              <a:tabLst/>
              <a:defRPr kumimoji="0" sz="1742" b="0" i="0" u="none" strike="noStrike" cap="none" spc="0" normalizeH="0" baseline="0">
                <a:ln>
                  <a:noFill/>
                </a:ln>
                <a:solidFill>
                  <a:srgbClr val="000000"/>
                </a:solidFill>
                <a:effectLst/>
                <a:uFillTx/>
                <a:latin typeface="+mj-lt"/>
                <a:ea typeface="+mj-ea"/>
                <a:cs typeface="+mj-cs"/>
                <a:sym typeface="Calibri"/>
              </a:defRPr>
            </a:lvl9pPr>
          </a:lstStyle>
          <a:p>
            <a:pPr algn="r"/>
            <a:fld id="{C9ABC7FE-80A7-42EF-9C2A-4B6EC0CD9D59}" type="slidenum">
              <a:rPr lang="ru-RU" sz="900" smtClean="0">
                <a:solidFill>
                  <a:schemeClr val="accent3"/>
                </a:solidFill>
                <a:latin typeface="+mn-lt"/>
              </a:rPr>
              <a:pPr algn="r"/>
              <a:t>7</a:t>
            </a:fld>
            <a:endParaRPr lang="ru-RU" sz="900" dirty="0">
              <a:solidFill>
                <a:schemeClr val="accent3"/>
              </a:solidFill>
              <a:latin typeface="+mn-lt"/>
            </a:endParaRPr>
          </a:p>
        </p:txBody>
      </p:sp>
    </p:spTree>
    <p:extLst>
      <p:ext uri="{BB962C8B-B14F-4D97-AF65-F5344CB8AC3E}">
        <p14:creationId xmlns:p14="http://schemas.microsoft.com/office/powerpoint/2010/main" val="3169993318"/>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N9GRZssSUcHCem_xsSGywQ"/>
</p:tagLst>
</file>

<file path=ppt/theme/theme1.xml><?xml version="1.0" encoding="utf-8"?>
<a:theme xmlns:a="http://schemas.openxmlformats.org/drawingml/2006/main" name="Обложки, разделители, контакты">
  <a:themeElements>
    <a:clrScheme name="Пользовательские 11">
      <a:dk1>
        <a:srgbClr val="FFFFFF"/>
      </a:dk1>
      <a:lt1>
        <a:srgbClr val="001D2A"/>
      </a:lt1>
      <a:dk2>
        <a:srgbClr val="D8DCE2"/>
      </a:dk2>
      <a:lt2>
        <a:srgbClr val="004060"/>
      </a:lt2>
      <a:accent1>
        <a:srgbClr val="4187E6"/>
      </a:accent1>
      <a:accent2>
        <a:srgbClr val="A8BFD8"/>
      </a:accent2>
      <a:accent3>
        <a:srgbClr val="C6CFDE"/>
      </a:accent3>
      <a:accent4>
        <a:srgbClr val="E49A6F"/>
      </a:accent4>
      <a:accent5>
        <a:srgbClr val="E6BD7E"/>
      </a:accent5>
      <a:accent6>
        <a:srgbClr val="E6D3B8"/>
      </a:accent6>
      <a:hlink>
        <a:srgbClr val="E18457"/>
      </a:hlink>
      <a:folHlink>
        <a:srgbClr val="567383"/>
      </a:folHlink>
    </a:clrScheme>
    <a:fontScheme name="Orion шаблон">
      <a:majorFont>
        <a:latin typeface="TT Firs Text DemiBold"/>
        <a:ea typeface="Calibri"/>
        <a:cs typeface="Calibri"/>
      </a:majorFont>
      <a:minorFont>
        <a:latin typeface="TT Firs Text Normal"/>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41763" tIns="41763" rIns="41763" bIns="41763" numCol="1" spcCol="38100" rtlCol="0" anchor="ctr">
        <a:spAutoFit/>
      </a:bodyPr>
      <a:lstStyle>
        <a:defPPr marL="0" marR="0" indent="0" algn="l" defTabSz="1049864"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1763" tIns="41763" rIns="41763" bIns="41763" numCol="1" spcCol="38100" rtlCol="0" anchor="t">
        <a:spAutoFit/>
      </a:bodyPr>
      <a:lstStyle>
        <a:defPPr marL="0" marR="0" indent="0" algn="l" defTabSz="1049864"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Текстовые блоки и изображения">
  <a:themeElements>
    <a:clrScheme name="Пользовательские 11">
      <a:dk1>
        <a:srgbClr val="FFFFFF"/>
      </a:dk1>
      <a:lt1>
        <a:srgbClr val="001D2A"/>
      </a:lt1>
      <a:dk2>
        <a:srgbClr val="D8DCE2"/>
      </a:dk2>
      <a:lt2>
        <a:srgbClr val="004060"/>
      </a:lt2>
      <a:accent1>
        <a:srgbClr val="4187E6"/>
      </a:accent1>
      <a:accent2>
        <a:srgbClr val="A8BFD8"/>
      </a:accent2>
      <a:accent3>
        <a:srgbClr val="C6CFDE"/>
      </a:accent3>
      <a:accent4>
        <a:srgbClr val="E49A6F"/>
      </a:accent4>
      <a:accent5>
        <a:srgbClr val="E6BD7E"/>
      </a:accent5>
      <a:accent6>
        <a:srgbClr val="E6D3B8"/>
      </a:accent6>
      <a:hlink>
        <a:srgbClr val="E18457"/>
      </a:hlink>
      <a:folHlink>
        <a:srgbClr val="567383"/>
      </a:folHlink>
    </a:clrScheme>
    <a:fontScheme name="Orion шаблон">
      <a:majorFont>
        <a:latin typeface="TT Firs Text DemiBold"/>
        <a:ea typeface="Calibri"/>
        <a:cs typeface="Calibri"/>
      </a:majorFont>
      <a:minorFont>
        <a:latin typeface="TT Firs Text Normal"/>
        <a:ea typeface="Helvetica"/>
        <a:cs typeface="Helvetic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Блок схемы">
  <a:themeElements>
    <a:clrScheme name="Пользовательские 11">
      <a:dk1>
        <a:srgbClr val="FFFFFF"/>
      </a:dk1>
      <a:lt1>
        <a:srgbClr val="001D2A"/>
      </a:lt1>
      <a:dk2>
        <a:srgbClr val="D8DCE2"/>
      </a:dk2>
      <a:lt2>
        <a:srgbClr val="004060"/>
      </a:lt2>
      <a:accent1>
        <a:srgbClr val="4187E6"/>
      </a:accent1>
      <a:accent2>
        <a:srgbClr val="A8BFD8"/>
      </a:accent2>
      <a:accent3>
        <a:srgbClr val="C6CFDE"/>
      </a:accent3>
      <a:accent4>
        <a:srgbClr val="E49A6F"/>
      </a:accent4>
      <a:accent5>
        <a:srgbClr val="E6BD7E"/>
      </a:accent5>
      <a:accent6>
        <a:srgbClr val="E6D3B8"/>
      </a:accent6>
      <a:hlink>
        <a:srgbClr val="E18457"/>
      </a:hlink>
      <a:folHlink>
        <a:srgbClr val="567383"/>
      </a:folHlink>
    </a:clrScheme>
    <a:fontScheme name="Orion шаблон">
      <a:majorFont>
        <a:latin typeface="TT Firs Text DemiBold"/>
        <a:ea typeface="Calibri"/>
        <a:cs typeface="Calibri"/>
      </a:majorFont>
      <a:minorFont>
        <a:latin typeface="TT Firs Text Normal"/>
        <a:ea typeface="Helvetica"/>
        <a:cs typeface="Helvetic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Линейные схемы">
  <a:themeElements>
    <a:clrScheme name="Пользовательские 11">
      <a:dk1>
        <a:srgbClr val="FFFFFF"/>
      </a:dk1>
      <a:lt1>
        <a:srgbClr val="001D2A"/>
      </a:lt1>
      <a:dk2>
        <a:srgbClr val="D8DCE2"/>
      </a:dk2>
      <a:lt2>
        <a:srgbClr val="004060"/>
      </a:lt2>
      <a:accent1>
        <a:srgbClr val="4187E6"/>
      </a:accent1>
      <a:accent2>
        <a:srgbClr val="A8BFD8"/>
      </a:accent2>
      <a:accent3>
        <a:srgbClr val="C6CFDE"/>
      </a:accent3>
      <a:accent4>
        <a:srgbClr val="E49A6F"/>
      </a:accent4>
      <a:accent5>
        <a:srgbClr val="E6BD7E"/>
      </a:accent5>
      <a:accent6>
        <a:srgbClr val="E6D3B8"/>
      </a:accent6>
      <a:hlink>
        <a:srgbClr val="E18457"/>
      </a:hlink>
      <a:folHlink>
        <a:srgbClr val="567383"/>
      </a:folHlink>
    </a:clrScheme>
    <a:fontScheme name="Другая 1">
      <a:majorFont>
        <a:latin typeface="TT Firs Text DemiBold"/>
        <a:ea typeface=""/>
        <a:cs typeface=""/>
      </a:majorFont>
      <a:minorFont>
        <a:latin typeface="TT Firs Text Norm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Тема Office">
  <a:themeElements>
    <a:clrScheme name="Тема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Тема Office">
      <a:majorFont>
        <a:latin typeface="Calibri"/>
        <a:ea typeface="Calibri"/>
        <a:cs typeface="Calibri"/>
      </a:majorFont>
      <a:minorFont>
        <a:latin typeface="Helvetica"/>
        <a:ea typeface="Helvetica"/>
        <a:cs typeface="Helvetica"/>
      </a:minorFont>
    </a:fontScheme>
    <a:fmtScheme name="Тема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
          <a:effectLst>
            <a:outerShdw blurRad="25400" dist="127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41763" tIns="41763" rIns="41763" bIns="41763" numCol="1" spcCol="38100" rtlCol="0" anchor="ctr">
        <a:spAutoFit/>
      </a:bodyPr>
      <a:lstStyle>
        <a:defPPr marL="0" marR="0" indent="0" algn="l" defTabSz="1049864"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25400" dist="127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1763" tIns="41763" rIns="41763" bIns="41763" numCol="1" spcCol="38100" rtlCol="0" anchor="t">
        <a:spAutoFit/>
      </a:bodyPr>
      <a:lstStyle>
        <a:defPPr marL="0" marR="0" indent="0" algn="l" defTabSz="1049864" rtl="0" fontAlgn="auto" latinLnBrk="0" hangingPunct="0">
          <a:lnSpc>
            <a:spcPct val="100000"/>
          </a:lnSpc>
          <a:spcBef>
            <a:spcPts val="0"/>
          </a:spcBef>
          <a:spcAft>
            <a:spcPts val="0"/>
          </a:spcAft>
          <a:buClrTx/>
          <a:buSzTx/>
          <a:buFontTx/>
          <a:buNone/>
          <a:tabLst/>
          <a:defRPr kumimoji="0" sz="20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emplate/>
  <TotalTime>30402</TotalTime>
  <Words>398</Words>
  <Application>Microsoft Office PowerPoint</Application>
  <PresentationFormat>Widescreen</PresentationFormat>
  <Paragraphs>35</Paragraphs>
  <Slides>7</Slides>
  <Notes>6</Notes>
  <HiddenSlides>0</HiddenSlides>
  <MMClips>0</MMClips>
  <ScaleCrop>false</ScaleCrop>
  <HeadingPairs>
    <vt:vector size="8" baseType="variant">
      <vt:variant>
        <vt:lpstr>Fonts Used</vt:lpstr>
      </vt:variant>
      <vt:variant>
        <vt:i4>7</vt:i4>
      </vt:variant>
      <vt:variant>
        <vt:lpstr>Theme</vt:lpstr>
      </vt:variant>
      <vt:variant>
        <vt:i4>4</vt:i4>
      </vt:variant>
      <vt:variant>
        <vt:lpstr>Embedded OLE Servers</vt:lpstr>
      </vt:variant>
      <vt:variant>
        <vt:i4>1</vt:i4>
      </vt:variant>
      <vt:variant>
        <vt:lpstr>Slide Titles</vt:lpstr>
      </vt:variant>
      <vt:variant>
        <vt:i4>7</vt:i4>
      </vt:variant>
    </vt:vector>
  </HeadingPairs>
  <TitlesOfParts>
    <vt:vector size="19" baseType="lpstr">
      <vt:lpstr>Aptos</vt:lpstr>
      <vt:lpstr>Arial</vt:lpstr>
      <vt:lpstr>Calibri</vt:lpstr>
      <vt:lpstr>TT Firs Text DemiBold</vt:lpstr>
      <vt:lpstr>TT Firs Text Normal</vt:lpstr>
      <vt:lpstr>Verdana</vt:lpstr>
      <vt:lpstr>Wingdings</vt:lpstr>
      <vt:lpstr>Обложки, разделители, контакты</vt:lpstr>
      <vt:lpstr>Текстовые блоки и изображения</vt:lpstr>
      <vt:lpstr>Блок схемы</vt:lpstr>
      <vt:lpstr>Линейные схемы</vt:lpstr>
      <vt:lpstr>Слайд think-cell</vt:lpstr>
      <vt:lpstr>PowerPoint Presentation</vt:lpstr>
      <vt:lpstr>1. SBK ART LLC v Akin Gump Strauss Hauer &amp; Feld LLP</vt:lpstr>
      <vt:lpstr>2. PJSC National Bank “TRUST” v Shishkhanov et al </vt:lpstr>
      <vt:lpstr>3. AO ALFA-BANK v Kipford Ventures Limited </vt:lpstr>
      <vt:lpstr>4. Uralkali v HAAS </vt:lpstr>
      <vt:lpstr>5. Russian shareholder v Latvian Shareholder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Orion Partners</dc:title>
  <dc:creator>PRESIUM</dc:creator>
  <cp:lastModifiedBy>User</cp:lastModifiedBy>
  <cp:revision>612</cp:revision>
  <cp:lastPrinted>2024-11-01T15:25:41Z</cp:lastPrinted>
  <dcterms:modified xsi:type="dcterms:W3CDTF">2026-09-17T08:32:29Z</dcterms:modified>
</cp:coreProperties>
</file>